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3.xml" ContentType="application/vnd.openxmlformats-officedocument.presentationml.notesSlide+xml"/>
  <Override PartName="/ppt/theme/themeOverride7.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8.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9" r:id="rId5"/>
    <p:sldMasterId id="2147483736" r:id="rId6"/>
    <p:sldMasterId id="2147483774" r:id="rId7"/>
    <p:sldMasterId id="2147483833" r:id="rId8"/>
  </p:sldMasterIdLst>
  <p:notesMasterIdLst>
    <p:notesMasterId r:id="rId30"/>
  </p:notesMasterIdLst>
  <p:handoutMasterIdLst>
    <p:handoutMasterId r:id="rId31"/>
  </p:handoutMasterIdLst>
  <p:sldIdLst>
    <p:sldId id="2289" r:id="rId9"/>
    <p:sldId id="2297" r:id="rId10"/>
    <p:sldId id="2318" r:id="rId11"/>
    <p:sldId id="2293" r:id="rId12"/>
    <p:sldId id="2294" r:id="rId13"/>
    <p:sldId id="2319" r:id="rId14"/>
    <p:sldId id="2282" r:id="rId15"/>
    <p:sldId id="2296" r:id="rId16"/>
    <p:sldId id="346" r:id="rId17"/>
    <p:sldId id="352" r:id="rId18"/>
    <p:sldId id="2311" r:id="rId19"/>
    <p:sldId id="2298" r:id="rId20"/>
    <p:sldId id="2313" r:id="rId21"/>
    <p:sldId id="2323" r:id="rId22"/>
    <p:sldId id="2324" r:id="rId23"/>
    <p:sldId id="2325" r:id="rId24"/>
    <p:sldId id="2320" r:id="rId25"/>
    <p:sldId id="2316" r:id="rId26"/>
    <p:sldId id="2326" r:id="rId27"/>
    <p:sldId id="2290" r:id="rId28"/>
    <p:sldId id="2327" r:id="rId29"/>
  </p:sldIdLst>
  <p:sldSz cx="12192000" cy="6858000"/>
  <p:notesSz cx="6858000" cy="28670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4828E8-E97E-1146-FC3A-7EF09CD8F759}" name="Hughes, Jenny" initials="HJ" userId="S::jenny.hughes@stantec.com::b5bb93e2-592a-4bd4-ad94-2552c46def4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Evan Dollar" initials="" lastIdx="4" clrIdx="0"/>
  <p:cmAuthor id="7" name="Sarioglu, Murat" initials="" lastIdx="14" clrIdx="7"/>
  <p:cmAuthor id="1" name="Andrews, Richard" initials="" lastIdx="21" clrIdx="9"/>
  <p:cmAuthor id="8" name="Dr Simon Randall" initials="DSR" lastIdx="14" clrIdx="10">
    <p:extLst>
      <p:ext uri="{19B8F6BF-5375-455C-9EA6-DF929625EA0E}">
        <p15:presenceInfo xmlns:p15="http://schemas.microsoft.com/office/powerpoint/2012/main" userId="S::srandall@peterbrett.com::398419a4-edbe-48e0-a8fa-26fd9bb4b2e1" providerId="AD"/>
      </p:ext>
    </p:extLst>
  </p:cmAuthor>
  <p:cmAuthor id="2" name="Dollar, Evan" initials="DE" lastIdx="146" clrIdx="2"/>
  <p:cmAuthor id="3" name="Sharma, Ridhima" initials="" lastIdx="7" clrIdx="3"/>
  <p:cmAuthor id="4" name="Murat Sarioglu" initials="" lastIdx="2" clrIdx="4"/>
  <p:cmAuthor id="5" name="Trangmar, Bruce" initials="" lastIdx="18" clrIdx="5"/>
  <p:cmAuthor id="6" name="Leroy, Christophe" initial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222222"/>
    <a:srgbClr val="72AF2F"/>
    <a:srgbClr val="ED7000"/>
    <a:srgbClr val="007DA3"/>
    <a:srgbClr val="DFC500"/>
    <a:srgbClr val="787878"/>
    <a:srgbClr val="A0A0A0"/>
    <a:srgbClr val="5A5A5A"/>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6525" autoAdjust="0"/>
  </p:normalViewPr>
  <p:slideViewPr>
    <p:cSldViewPr snapToGrid="0">
      <p:cViewPr varScale="1">
        <p:scale>
          <a:sx n="84" d="100"/>
          <a:sy n="84" d="100"/>
        </p:scale>
        <p:origin x="1554" y="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6640" tIns="48319" rIns="96640" bIns="48319"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sz="quarter" idx="1"/>
          </p:nvPr>
        </p:nvSpPr>
        <p:spPr>
          <a:xfrm>
            <a:off x="4021138" y="0"/>
            <a:ext cx="3076575" cy="512763"/>
          </a:xfrm>
          <a:prstGeom prst="rect">
            <a:avLst/>
          </a:prstGeom>
        </p:spPr>
        <p:txBody>
          <a:bodyPr vert="horz" lIns="96640" tIns="48319" rIns="96640" bIns="48319" rtlCol="0"/>
          <a:lstStyle>
            <a:lvl1pPr algn="r" fontAlgn="auto">
              <a:spcBef>
                <a:spcPts val="0"/>
              </a:spcBef>
              <a:spcAft>
                <a:spcPts val="0"/>
              </a:spcAft>
              <a:defRPr sz="1300">
                <a:latin typeface="+mn-lt"/>
                <a:cs typeface="+mn-cs"/>
              </a:defRPr>
            </a:lvl1pPr>
          </a:lstStyle>
          <a:p>
            <a:pPr>
              <a:defRPr/>
            </a:pPr>
            <a:fld id="{852F9EBF-95C2-4823-A254-2010240D0D0C}" type="datetime1">
              <a:rPr lang="en-GB"/>
              <a:pPr>
                <a:defRPr/>
              </a:pPr>
              <a:t>21/02/2022</a:t>
            </a:fld>
            <a:endParaRPr lang="en-US"/>
          </a:p>
        </p:txBody>
      </p:sp>
      <p:sp>
        <p:nvSpPr>
          <p:cNvPr id="4" name="Footer Placeholder 3"/>
          <p:cNvSpPr>
            <a:spLocks noGrp="1"/>
          </p:cNvSpPr>
          <p:nvPr>
            <p:ph type="ftr" sz="quarter" idx="2"/>
          </p:nvPr>
        </p:nvSpPr>
        <p:spPr>
          <a:xfrm>
            <a:off x="0" y="9721850"/>
            <a:ext cx="3076575" cy="512763"/>
          </a:xfrm>
          <a:prstGeom prst="rect">
            <a:avLst/>
          </a:prstGeom>
        </p:spPr>
        <p:txBody>
          <a:bodyPr vert="horz" lIns="96640" tIns="48319" rIns="96640" bIns="48319" rtlCol="0" anchor="b"/>
          <a:lstStyle>
            <a:lvl1pPr algn="l" fontAlgn="auto">
              <a:spcBef>
                <a:spcPts val="0"/>
              </a:spcBef>
              <a:spcAft>
                <a:spcPts val="0"/>
              </a:spcAft>
              <a:defRPr sz="13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6640" tIns="48319" rIns="96640" bIns="48319" rtlCol="0" anchor="b"/>
          <a:lstStyle>
            <a:lvl1pPr algn="r" fontAlgn="auto">
              <a:spcBef>
                <a:spcPts val="0"/>
              </a:spcBef>
              <a:spcAft>
                <a:spcPts val="0"/>
              </a:spcAft>
              <a:defRPr sz="1300">
                <a:latin typeface="+mn-lt"/>
                <a:cs typeface="+mn-cs"/>
              </a:defRPr>
            </a:lvl1pPr>
          </a:lstStyle>
          <a:p>
            <a:pPr>
              <a:defRPr/>
            </a:pPr>
            <a:fld id="{68CC3D87-7C4E-4FA1-B9A2-9E728BD690F3}"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970" cy="466394"/>
          </a:xfrm>
          <a:prstGeom prst="rect">
            <a:avLst/>
          </a:prstGeom>
        </p:spPr>
        <p:txBody>
          <a:bodyPr vert="horz" lIns="90668" tIns="45333" rIns="90668" bIns="4533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9314" y="0"/>
            <a:ext cx="3013970" cy="466394"/>
          </a:xfrm>
          <a:prstGeom prst="rect">
            <a:avLst/>
          </a:prstGeom>
        </p:spPr>
        <p:txBody>
          <a:bodyPr vert="horz" lIns="90668" tIns="45333" rIns="90668" bIns="45333" rtlCol="0"/>
          <a:lstStyle>
            <a:lvl1pPr algn="r" fontAlgn="auto">
              <a:spcBef>
                <a:spcPts val="0"/>
              </a:spcBef>
              <a:spcAft>
                <a:spcPts val="0"/>
              </a:spcAft>
              <a:defRPr sz="1200">
                <a:latin typeface="+mn-lt"/>
                <a:cs typeface="+mn-cs"/>
              </a:defRPr>
            </a:lvl1pPr>
          </a:lstStyle>
          <a:p>
            <a:pPr>
              <a:defRPr/>
            </a:pPr>
            <a:fld id="{8F6593C7-CE2C-4F5E-96F1-C6EAFBFDF011}" type="datetime1">
              <a:rPr lang="en-GB"/>
              <a:pPr>
                <a:defRPr/>
              </a:pPr>
              <a:t>21/02/2022</a:t>
            </a:fld>
            <a:endParaRPr lang="en-US"/>
          </a:p>
        </p:txBody>
      </p:sp>
      <p:sp>
        <p:nvSpPr>
          <p:cNvPr id="4" name="Slide Image Placeholder 3"/>
          <p:cNvSpPr>
            <a:spLocks noGrp="1" noRot="1" noChangeAspect="1"/>
          </p:cNvSpPr>
          <p:nvPr>
            <p:ph type="sldImg" idx="2"/>
          </p:nvPr>
        </p:nvSpPr>
        <p:spPr>
          <a:xfrm>
            <a:off x="684213" y="1163638"/>
            <a:ext cx="5586412" cy="3141662"/>
          </a:xfrm>
          <a:prstGeom prst="rect">
            <a:avLst/>
          </a:prstGeom>
          <a:noFill/>
          <a:ln w="12700">
            <a:solidFill>
              <a:prstClr val="black"/>
            </a:solidFill>
          </a:ln>
        </p:spPr>
        <p:txBody>
          <a:bodyPr vert="horz" lIns="90668" tIns="45333" rIns="90668" bIns="45333" rtlCol="0" anchor="ctr"/>
          <a:lstStyle/>
          <a:p>
            <a:pPr lvl="0"/>
            <a:endParaRPr lang="en-US" noProof="0"/>
          </a:p>
        </p:txBody>
      </p:sp>
      <p:sp>
        <p:nvSpPr>
          <p:cNvPr id="5" name="Notes Placeholder 4"/>
          <p:cNvSpPr>
            <a:spLocks noGrp="1"/>
          </p:cNvSpPr>
          <p:nvPr>
            <p:ph type="body" sz="quarter" idx="3"/>
          </p:nvPr>
        </p:nvSpPr>
        <p:spPr>
          <a:xfrm>
            <a:off x="695174" y="4480556"/>
            <a:ext cx="5564492" cy="3664727"/>
          </a:xfrm>
          <a:prstGeom prst="rect">
            <a:avLst/>
          </a:prstGeom>
        </p:spPr>
        <p:txBody>
          <a:bodyPr vert="horz" lIns="90668" tIns="45333" rIns="90668" bIns="45333"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2706"/>
            <a:ext cx="3013970" cy="466394"/>
          </a:xfrm>
          <a:prstGeom prst="rect">
            <a:avLst/>
          </a:prstGeom>
        </p:spPr>
        <p:txBody>
          <a:bodyPr vert="horz" lIns="90668" tIns="45333" rIns="90668" bIns="45333"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9314" y="8842706"/>
            <a:ext cx="3013970" cy="466394"/>
          </a:xfrm>
          <a:prstGeom prst="rect">
            <a:avLst/>
          </a:prstGeom>
        </p:spPr>
        <p:txBody>
          <a:bodyPr vert="horz" lIns="90668" tIns="45333" rIns="90668" bIns="45333" rtlCol="0" anchor="b"/>
          <a:lstStyle>
            <a:lvl1pPr algn="r" fontAlgn="auto">
              <a:spcBef>
                <a:spcPts val="0"/>
              </a:spcBef>
              <a:spcAft>
                <a:spcPts val="0"/>
              </a:spcAft>
              <a:defRPr sz="1200">
                <a:latin typeface="+mn-lt"/>
                <a:cs typeface="+mn-cs"/>
              </a:defRPr>
            </a:lvl1pPr>
          </a:lstStyle>
          <a:p>
            <a:pPr>
              <a:defRPr/>
            </a:pPr>
            <a:fld id="{FF9561C0-3E7B-40E2-A4EE-F0D38FE55B7C}" type="slidenum">
              <a:rPr lang="en-US"/>
              <a:pPr>
                <a:defRPr/>
              </a:pPr>
              <a:t>‹#›</a:t>
            </a:fld>
            <a:endParaRPr 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16726/IPA_TIP_Roadmap_to_2030_v6__1_.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a:defRPr/>
            </a:pPr>
            <a:fld id="{8F6593C7-CE2C-4F5E-96F1-C6EAFBFDF011}" type="datetime1">
              <a:rPr lang="en-GB" smtClean="0"/>
              <a:pPr>
                <a:defRPr/>
              </a:pPr>
              <a:t>21/02/2022</a:t>
            </a:fld>
            <a:endParaRPr lang="en-US"/>
          </a:p>
        </p:txBody>
      </p:sp>
      <p:sp>
        <p:nvSpPr>
          <p:cNvPr id="5" name="Slide Number Placeholder 4"/>
          <p:cNvSpPr>
            <a:spLocks noGrp="1"/>
          </p:cNvSpPr>
          <p:nvPr>
            <p:ph type="sldNum" sz="quarter" idx="5"/>
          </p:nvPr>
        </p:nvSpPr>
        <p:spPr/>
        <p:txBody>
          <a:bodyPr/>
          <a:lstStyle/>
          <a:p>
            <a:pPr>
              <a:defRPr/>
            </a:pPr>
            <a:fld id="{FF9561C0-3E7B-40E2-A4EE-F0D38FE55B7C}" type="slidenum">
              <a:rPr lang="en-US" smtClean="0"/>
              <a:pPr>
                <a:defRPr/>
              </a:pPr>
              <a:t>1</a:t>
            </a:fld>
            <a:endParaRPr lang="en-US"/>
          </a:p>
        </p:txBody>
      </p:sp>
    </p:spTree>
    <p:extLst>
      <p:ext uri="{BB962C8B-B14F-4D97-AF65-F5344CB8AC3E}">
        <p14:creationId xmlns:p14="http://schemas.microsoft.com/office/powerpoint/2010/main" val="50854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Aft>
                <a:spcPts val="800"/>
              </a:spcAft>
              <a:buFont typeface="Symbol" panose="05050102010706020507" pitchFamily="18" charset="2"/>
              <a:buChar char=""/>
            </a:pPr>
            <a:endParaRPr lang="en-GB" dirty="0"/>
          </a:p>
        </p:txBody>
      </p:sp>
      <p:sp>
        <p:nvSpPr>
          <p:cNvPr id="4" name="Date Placeholder 3"/>
          <p:cNvSpPr>
            <a:spLocks noGrp="1"/>
          </p:cNvSpPr>
          <p:nvPr>
            <p:ph type="dt" idx="1"/>
          </p:nvPr>
        </p:nvSpPr>
        <p:spPr/>
        <p:txBody>
          <a:bodyPr/>
          <a:lstStyle/>
          <a:p>
            <a:pPr>
              <a:defRPr/>
            </a:pPr>
            <a:fld id="{8F6593C7-CE2C-4F5E-96F1-C6EAFBFDF011}" type="datetime1">
              <a:rPr lang="en-GB" smtClean="0"/>
              <a:pPr>
                <a:defRPr/>
              </a:pPr>
              <a:t>21/02/2022</a:t>
            </a:fld>
            <a:endParaRPr lang="en-US"/>
          </a:p>
        </p:txBody>
      </p:sp>
      <p:sp>
        <p:nvSpPr>
          <p:cNvPr id="5" name="Slide Number Placeholder 4"/>
          <p:cNvSpPr>
            <a:spLocks noGrp="1"/>
          </p:cNvSpPr>
          <p:nvPr>
            <p:ph type="sldNum" sz="quarter" idx="5"/>
          </p:nvPr>
        </p:nvSpPr>
        <p:spPr/>
        <p:txBody>
          <a:bodyPr/>
          <a:lstStyle/>
          <a:p>
            <a:pPr>
              <a:defRPr/>
            </a:pPr>
            <a:fld id="{FF9561C0-3E7B-40E2-A4EE-F0D38FE55B7C}" type="slidenum">
              <a:rPr lang="en-US" smtClean="0"/>
              <a:pPr>
                <a:defRPr/>
              </a:pPr>
              <a:t>2</a:t>
            </a:fld>
            <a:endParaRPr lang="en-US"/>
          </a:p>
        </p:txBody>
      </p:sp>
    </p:spTree>
    <p:extLst>
      <p:ext uri="{BB962C8B-B14F-4D97-AF65-F5344CB8AC3E}">
        <p14:creationId xmlns:p14="http://schemas.microsoft.com/office/powerpoint/2010/main" val="407881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a:defRPr/>
            </a:pPr>
            <a:fld id="{8F6593C7-CE2C-4F5E-96F1-C6EAFBFDF011}" type="datetime1">
              <a:rPr lang="en-GB" smtClean="0"/>
              <a:pPr>
                <a:defRPr/>
              </a:pPr>
              <a:t>21/02/2022</a:t>
            </a:fld>
            <a:endParaRPr lang="en-US"/>
          </a:p>
        </p:txBody>
      </p:sp>
      <p:sp>
        <p:nvSpPr>
          <p:cNvPr id="5" name="Slide Number Placeholder 4"/>
          <p:cNvSpPr>
            <a:spLocks noGrp="1"/>
          </p:cNvSpPr>
          <p:nvPr>
            <p:ph type="sldNum" sz="quarter" idx="5"/>
          </p:nvPr>
        </p:nvSpPr>
        <p:spPr/>
        <p:txBody>
          <a:bodyPr/>
          <a:lstStyle/>
          <a:p>
            <a:pPr>
              <a:defRPr/>
            </a:pPr>
            <a:fld id="{FF9561C0-3E7B-40E2-A4EE-F0D38FE55B7C}" type="slidenum">
              <a:rPr lang="en-US" smtClean="0"/>
              <a:pPr>
                <a:defRPr/>
              </a:pPr>
              <a:t>7</a:t>
            </a:fld>
            <a:endParaRPr lang="en-US"/>
          </a:p>
        </p:txBody>
      </p:sp>
    </p:spTree>
    <p:extLst>
      <p:ext uri="{BB962C8B-B14F-4D97-AF65-F5344CB8AC3E}">
        <p14:creationId xmlns:p14="http://schemas.microsoft.com/office/powerpoint/2010/main" val="340711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a:defRPr/>
            </a:pPr>
            <a:fld id="{8F6593C7-CE2C-4F5E-96F1-C6EAFBFDF011}" type="datetime1">
              <a:rPr lang="en-GB" smtClean="0"/>
              <a:pPr>
                <a:defRPr/>
              </a:pPr>
              <a:t>21/02/2022</a:t>
            </a:fld>
            <a:endParaRPr lang="en-US"/>
          </a:p>
        </p:txBody>
      </p:sp>
      <p:sp>
        <p:nvSpPr>
          <p:cNvPr id="5" name="Slide Number Placeholder 4"/>
          <p:cNvSpPr>
            <a:spLocks noGrp="1"/>
          </p:cNvSpPr>
          <p:nvPr>
            <p:ph type="sldNum" sz="quarter" idx="5"/>
          </p:nvPr>
        </p:nvSpPr>
        <p:spPr/>
        <p:txBody>
          <a:bodyPr/>
          <a:lstStyle/>
          <a:p>
            <a:pPr>
              <a:defRPr/>
            </a:pPr>
            <a:fld id="{FF9561C0-3E7B-40E2-A4EE-F0D38FE55B7C}" type="slidenum">
              <a:rPr lang="en-US" smtClean="0"/>
              <a:pPr>
                <a:defRPr/>
              </a:pPr>
              <a:t>8</a:t>
            </a:fld>
            <a:endParaRPr lang="en-US"/>
          </a:p>
        </p:txBody>
      </p:sp>
    </p:spTree>
    <p:extLst>
      <p:ext uri="{BB962C8B-B14F-4D97-AF65-F5344CB8AC3E}">
        <p14:creationId xmlns:p14="http://schemas.microsoft.com/office/powerpoint/2010/main" val="3968285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IPA_TIP_Roadmap_to_2030_v6__1_.pdf (publishing.service.gov.uk)</a:t>
            </a:r>
            <a:r>
              <a:rPr lang="en-GB" dirty="0"/>
              <a:t> </a:t>
            </a:r>
          </a:p>
          <a:p>
            <a:endParaRPr lang="en-GB" dirty="0"/>
          </a:p>
          <a:p>
            <a:r>
              <a:rPr lang="en-GB" dirty="0"/>
              <a:t>Transforming Infrastructure Performance: Roadmap to 2030</a:t>
            </a:r>
          </a:p>
          <a:p>
            <a:endParaRPr lang="en-GB" dirty="0"/>
          </a:p>
          <a:p>
            <a:r>
              <a:rPr lang="en-GB" dirty="0"/>
              <a:t>The Infrastructure &amp; Projects Authority (IPA) is the government’s centre of expertise for infrastructure and major projects. We sit at the heart of government, reporting to the Cabinet Office and HM Treasury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031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Light touch as could just talk about this for an hour!</a:t>
            </a:r>
          </a:p>
          <a:p>
            <a:r>
              <a:rPr lang="en-GB" dirty="0"/>
              <a:t>But always gets asked</a:t>
            </a:r>
          </a:p>
          <a:p>
            <a:r>
              <a:rPr lang="en-GB" dirty="0"/>
              <a:t>There are many different frameworks and tools for attributing a quantitative or financial value to social value measures with a lot of different research and methodologies going into each one. A common one you may have heard of is the National TOMS which stand for Themes Outcomes and Measures. It has over 70 different measures relating to many different aspects of SV and snippet on screen shows and example of how they are set out and the relevant financial values.</a:t>
            </a:r>
          </a:p>
          <a:p>
            <a:r>
              <a:rPr lang="en-GB" dirty="0"/>
              <a:t>Sometimes can be useful to get people on side but people often attributing monetary values with no context or methodology which doesn’t count for much.</a:t>
            </a:r>
          </a:p>
          <a:p>
            <a:r>
              <a:rPr lang="en-GB" dirty="0"/>
              <a:t>OK so you delivered 10 schools activities but what were the true outcomes? Qualitative stories can often be much more impactful.</a:t>
            </a:r>
          </a:p>
          <a:p>
            <a:r>
              <a:rPr lang="en-GB" dirty="0"/>
              <a:t>A big area of consideration and expect to see a lot more change and research on this in future.</a:t>
            </a:r>
          </a:p>
        </p:txBody>
      </p:sp>
      <p:sp>
        <p:nvSpPr>
          <p:cNvPr id="4" name="Date Placeholder 3"/>
          <p:cNvSpPr>
            <a:spLocks noGrp="1"/>
          </p:cNvSpPr>
          <p:nvPr>
            <p:ph type="dt" idx="1"/>
          </p:nvPr>
        </p:nvSpPr>
        <p:spPr/>
        <p:txBody>
          <a:bodyPr/>
          <a:lstStyle/>
          <a:p>
            <a:pPr>
              <a:defRPr/>
            </a:pPr>
            <a:fld id="{8F6593C7-CE2C-4F5E-96F1-C6EAFBFDF011}" type="datetime1">
              <a:rPr lang="en-GB" smtClean="0"/>
              <a:pPr>
                <a:defRPr/>
              </a:pPr>
              <a:t>21/02/2022</a:t>
            </a:fld>
            <a:endParaRPr lang="en-US"/>
          </a:p>
        </p:txBody>
      </p:sp>
      <p:sp>
        <p:nvSpPr>
          <p:cNvPr id="5" name="Slide Number Placeholder 4"/>
          <p:cNvSpPr>
            <a:spLocks noGrp="1"/>
          </p:cNvSpPr>
          <p:nvPr>
            <p:ph type="sldNum" sz="quarter" idx="5"/>
          </p:nvPr>
        </p:nvSpPr>
        <p:spPr/>
        <p:txBody>
          <a:bodyPr/>
          <a:lstStyle/>
          <a:p>
            <a:pPr>
              <a:defRPr/>
            </a:pPr>
            <a:fld id="{FF9561C0-3E7B-40E2-A4EE-F0D38FE55B7C}" type="slidenum">
              <a:rPr lang="en-US" smtClean="0"/>
              <a:pPr>
                <a:defRPr/>
              </a:pPr>
              <a:t>13</a:t>
            </a:fld>
            <a:endParaRPr lang="en-US"/>
          </a:p>
        </p:txBody>
      </p:sp>
    </p:spTree>
    <p:extLst>
      <p:ext uri="{BB962C8B-B14F-4D97-AF65-F5344CB8AC3E}">
        <p14:creationId xmlns:p14="http://schemas.microsoft.com/office/powerpoint/2010/main" val="174756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a:defRPr/>
            </a:pPr>
            <a:fld id="{8F6593C7-CE2C-4F5E-96F1-C6EAFBFDF011}" type="datetime1">
              <a:rPr lang="en-GB" smtClean="0"/>
              <a:pPr>
                <a:defRPr/>
              </a:pPr>
              <a:t>21/02/2022</a:t>
            </a:fld>
            <a:endParaRPr lang="en-US"/>
          </a:p>
        </p:txBody>
      </p:sp>
      <p:sp>
        <p:nvSpPr>
          <p:cNvPr id="5" name="Slide Number Placeholder 4"/>
          <p:cNvSpPr>
            <a:spLocks noGrp="1"/>
          </p:cNvSpPr>
          <p:nvPr>
            <p:ph type="sldNum" sz="quarter" idx="5"/>
          </p:nvPr>
        </p:nvSpPr>
        <p:spPr/>
        <p:txBody>
          <a:bodyPr/>
          <a:lstStyle/>
          <a:p>
            <a:pPr>
              <a:defRPr/>
            </a:pPr>
            <a:fld id="{FF9561C0-3E7B-40E2-A4EE-F0D38FE55B7C}" type="slidenum">
              <a:rPr lang="en-US" smtClean="0"/>
              <a:pPr>
                <a:defRPr/>
              </a:pPr>
              <a:t>20</a:t>
            </a:fld>
            <a:endParaRPr lang="en-US"/>
          </a:p>
        </p:txBody>
      </p:sp>
    </p:spTree>
    <p:extLst>
      <p:ext uri="{BB962C8B-B14F-4D97-AF65-F5344CB8AC3E}">
        <p14:creationId xmlns:p14="http://schemas.microsoft.com/office/powerpoint/2010/main" val="3253024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a:defRPr/>
            </a:pPr>
            <a:fld id="{8F6593C7-CE2C-4F5E-96F1-C6EAFBFDF011}" type="datetime1">
              <a:rPr lang="en-GB" smtClean="0"/>
              <a:pPr>
                <a:defRPr/>
              </a:pPr>
              <a:t>21/02/2022</a:t>
            </a:fld>
            <a:endParaRPr lang="en-US"/>
          </a:p>
        </p:txBody>
      </p:sp>
      <p:sp>
        <p:nvSpPr>
          <p:cNvPr id="5" name="Slide Number Placeholder 4"/>
          <p:cNvSpPr>
            <a:spLocks noGrp="1"/>
          </p:cNvSpPr>
          <p:nvPr>
            <p:ph type="sldNum" sz="quarter" idx="5"/>
          </p:nvPr>
        </p:nvSpPr>
        <p:spPr/>
        <p:txBody>
          <a:bodyPr/>
          <a:lstStyle/>
          <a:p>
            <a:pPr>
              <a:defRPr/>
            </a:pPr>
            <a:fld id="{FF9561C0-3E7B-40E2-A4EE-F0D38FE55B7C}" type="slidenum">
              <a:rPr lang="en-US" smtClean="0"/>
              <a:pPr>
                <a:defRPr/>
              </a:pPr>
              <a:t>21</a:t>
            </a:fld>
            <a:endParaRPr lang="en-US"/>
          </a:p>
        </p:txBody>
      </p:sp>
    </p:spTree>
    <p:extLst>
      <p:ext uri="{BB962C8B-B14F-4D97-AF65-F5344CB8AC3E}">
        <p14:creationId xmlns:p14="http://schemas.microsoft.com/office/powerpoint/2010/main" val="39427979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No Image">
    <p:spTree>
      <p:nvGrpSpPr>
        <p:cNvPr id="1" name=""/>
        <p:cNvGrpSpPr/>
        <p:nvPr/>
      </p:nvGrpSpPr>
      <p:grpSpPr>
        <a:xfrm>
          <a:off x="0" y="0"/>
          <a:ext cx="0" cy="0"/>
          <a:chOff x="0" y="0"/>
          <a:chExt cx="0" cy="0"/>
        </a:xfrm>
      </p:grpSpPr>
      <p:sp>
        <p:nvSpPr>
          <p:cNvPr id="4" name="Rectangle 5"/>
          <p:cNvSpPr/>
          <p:nvPr userDrawn="1"/>
        </p:nvSpPr>
        <p:spPr>
          <a:xfrm>
            <a:off x="3462338" y="1447800"/>
            <a:ext cx="8729662" cy="54102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
          <p:cNvPicPr>
            <a:picLocks noChangeAspect="1"/>
          </p:cNvPicPr>
          <p:nvPr userDrawn="1"/>
        </p:nvPicPr>
        <p:blipFill>
          <a:blip r:embed="rId2"/>
          <a:srcRect/>
          <a:stretch>
            <a:fillRect/>
          </a:stretch>
        </p:blipFill>
        <p:spPr bwMode="auto">
          <a:xfrm>
            <a:off x="4191000" y="5837238"/>
            <a:ext cx="1527175" cy="406400"/>
          </a:xfrm>
          <a:prstGeom prst="rect">
            <a:avLst/>
          </a:prstGeom>
          <a:noFill/>
          <a:ln w="9525">
            <a:noFill/>
            <a:miter lim="800000"/>
            <a:headEnd/>
            <a:tailEnd/>
          </a:ln>
        </p:spPr>
      </p:pic>
      <p:sp>
        <p:nvSpPr>
          <p:cNvPr id="2" name="Title 1"/>
          <p:cNvSpPr>
            <a:spLocks noGrp="1"/>
          </p:cNvSpPr>
          <p:nvPr>
            <p:ph type="title"/>
          </p:nvPr>
        </p:nvSpPr>
        <p:spPr>
          <a:xfrm>
            <a:off x="4216400" y="3657600"/>
            <a:ext cx="5565648" cy="457200"/>
          </a:xfrm>
        </p:spPr>
        <p:txBody>
          <a:bodyPr>
            <a:normAutofit/>
          </a:bodyPr>
          <a:lstStyle>
            <a:lvl1pPr>
              <a:defRPr sz="2000"/>
            </a:lvl1pPr>
          </a:lstStyle>
          <a:p>
            <a:r>
              <a:rPr lang="en-US"/>
              <a:t>Click to edit Master title style</a:t>
            </a:r>
          </a:p>
        </p:txBody>
      </p:sp>
      <p:sp>
        <p:nvSpPr>
          <p:cNvPr id="8" name="Text Placeholder 7"/>
          <p:cNvSpPr>
            <a:spLocks noGrp="1"/>
          </p:cNvSpPr>
          <p:nvPr>
            <p:ph type="body" sz="quarter" idx="10"/>
          </p:nvPr>
        </p:nvSpPr>
        <p:spPr>
          <a:xfrm>
            <a:off x="4191000" y="4267200"/>
            <a:ext cx="5565648" cy="762000"/>
          </a:xfrm>
        </p:spPr>
        <p:txBody>
          <a:bodyPr>
            <a:no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71600" indent="0">
              <a:buNone/>
              <a:defRPr sz="4000">
                <a:solidFill>
                  <a:schemeClr val="bg1"/>
                </a:solidFill>
              </a:defRPr>
            </a:lvl4pPr>
            <a:lvl5pPr marL="1828800" indent="0">
              <a:buNone/>
              <a:defRPr sz="4000">
                <a:solidFill>
                  <a:schemeClr val="bg1"/>
                </a:solidFill>
              </a:defRPr>
            </a:lvl5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LAYOUT x2 HEAD">
    <p:spTree>
      <p:nvGrpSpPr>
        <p:cNvPr id="1" name=""/>
        <p:cNvGrpSpPr/>
        <p:nvPr/>
      </p:nvGrpSpPr>
      <p:grpSpPr>
        <a:xfrm>
          <a:off x="0" y="0"/>
          <a:ext cx="0" cy="0"/>
          <a:chOff x="0" y="0"/>
          <a:chExt cx="0" cy="0"/>
        </a:xfrm>
      </p:grpSpPr>
      <p:sp>
        <p:nvSpPr>
          <p:cNvPr id="4" name="Rectangle 3"/>
          <p:cNvSpPr/>
          <p:nvPr userDrawn="1"/>
        </p:nvSpPr>
        <p:spPr>
          <a:xfrm>
            <a:off x="0" y="6408738"/>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Slide Number Placeholder 3"/>
          <p:cNvSpPr txBox="1">
            <a:spLocks/>
          </p:cNvSpPr>
          <p:nvPr userDrawn="1"/>
        </p:nvSpPr>
        <p:spPr>
          <a:xfrm>
            <a:off x="10671175" y="6491288"/>
            <a:ext cx="987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042B22B5-C124-4123-AF44-8A7CF0E5C15C}" type="slidenum">
              <a:rPr lang="en-US" sz="1200">
                <a:solidFill>
                  <a:srgbClr val="FFFFFF"/>
                </a:solidFill>
              </a:rPr>
              <a:pPr algn="r" fontAlgn="auto">
                <a:spcBef>
                  <a:spcPts val="0"/>
                </a:spcBef>
                <a:spcAft>
                  <a:spcPts val="0"/>
                </a:spcAft>
                <a:defRPr/>
              </a:pPr>
              <a:t>‹#›</a:t>
            </a:fld>
            <a:endParaRPr lang="en-US" sz="1200">
              <a:solidFill>
                <a:srgbClr val="FFFFFF"/>
              </a:solidFill>
            </a:endParaRPr>
          </a:p>
        </p:txBody>
      </p:sp>
      <p:sp>
        <p:nvSpPr>
          <p:cNvPr id="7" name="Rectangle 6"/>
          <p:cNvSpPr/>
          <p:nvPr userDrawn="1"/>
        </p:nvSpPr>
        <p:spPr>
          <a:xfrm>
            <a:off x="11734800" y="6408738"/>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8" name="Straight Connector 9"/>
          <p:cNvCxnSpPr/>
          <p:nvPr userDrawn="1"/>
        </p:nvCxnSpPr>
        <p:spPr>
          <a:xfrm>
            <a:off x="539750" y="1295400"/>
            <a:ext cx="11088688" cy="0"/>
          </a:xfrm>
          <a:prstGeom prst="line">
            <a:avLst/>
          </a:prstGeom>
          <a:ln w="6350">
            <a:solidFill>
              <a:srgbClr val="7069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0000" y="468000"/>
            <a:ext cx="11088000" cy="800760"/>
          </a:xfrm>
        </p:spPr>
        <p:txBody>
          <a:bodyPr>
            <a:noAutofit/>
          </a:bodyPr>
          <a:lstStyle>
            <a:lvl1pPr>
              <a:lnSpc>
                <a:spcPts val="3000"/>
              </a:lnSpc>
              <a:defRPr sz="2800" b="1"/>
            </a:lvl1pPr>
          </a:lstStyle>
          <a:p>
            <a:r>
              <a:rPr lang="en-US"/>
              <a:t>Click to edit Master title style</a:t>
            </a:r>
          </a:p>
        </p:txBody>
      </p:sp>
      <p:sp>
        <p:nvSpPr>
          <p:cNvPr id="5" name="Text Placeholder 4"/>
          <p:cNvSpPr>
            <a:spLocks noGrp="1"/>
          </p:cNvSpPr>
          <p:nvPr>
            <p:ph type="body" sz="quarter" idx="10"/>
          </p:nvPr>
        </p:nvSpPr>
        <p:spPr>
          <a:xfrm>
            <a:off x="540000" y="1440000"/>
            <a:ext cx="11088000" cy="4725304"/>
          </a:xfrm>
        </p:spPr>
        <p:txBody>
          <a:bodyPr>
            <a:noAutofit/>
          </a:bodyPr>
          <a:lstStyle>
            <a:lvl1pPr marL="177800" indent="-177800">
              <a:buClr>
                <a:srgbClr val="ED7000"/>
              </a:buClr>
              <a:buFont typeface="Arial" panose="020B0604020202020204" pitchFamily="34" charset="0"/>
              <a:buChar char="•"/>
              <a:tabLst>
                <a:tab pos="177800" algn="l"/>
              </a:tabLst>
              <a:defRPr sz="1800" baseline="0">
                <a:solidFill>
                  <a:srgbClr val="222222"/>
                </a:solidFill>
              </a:defRPr>
            </a:lvl1pPr>
            <a:lvl2pPr marL="361950" indent="-180975">
              <a:buFont typeface="Arial" panose="020B0604020202020204" pitchFamily="34" charset="0"/>
              <a:buChar char="•"/>
              <a:defRPr/>
            </a:lvl2pPr>
            <a:lvl3pPr marL="536575" indent="-174625">
              <a:buFont typeface="Arial" panose="020B0604020202020204" pitchFamily="34" charset="0"/>
              <a:buChar char="•"/>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609600" y="0"/>
            <a:ext cx="11582400" cy="6858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5848337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0_Projec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6"/>
            <a:ext cx="2090737" cy="3837908"/>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704156" y="0"/>
            <a:ext cx="9487844"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1386" y="6219824"/>
            <a:ext cx="277349" cy="276888"/>
          </a:xfrm>
          <a:prstGeom prst="rect">
            <a:avLst/>
          </a:prstGeom>
        </p:spPr>
      </p:pic>
      <p:sp>
        <p:nvSpPr>
          <p:cNvPr id="12" name="Footer Placeholder 11">
            <a:extLst>
              <a:ext uri="{FF2B5EF4-FFF2-40B4-BE49-F238E27FC236}">
                <a16:creationId xmlns:a16="http://schemas.microsoft.com/office/drawing/2014/main" id="{BFBA5236-014C-411A-BD40-968CBA9A866E}"/>
              </a:ext>
            </a:extLst>
          </p:cNvPr>
          <p:cNvSpPr>
            <a:spLocks noGrp="1"/>
          </p:cNvSpPr>
          <p:nvPr>
            <p:ph type="ftr" sz="quarter" idx="17"/>
          </p:nvPr>
        </p:nvSpPr>
        <p:spPr/>
        <p:txBody>
          <a:bodyPr/>
          <a:lstStyle/>
          <a:p>
            <a:endParaRPr lang="en-US"/>
          </a:p>
        </p:txBody>
      </p:sp>
      <p:sp>
        <p:nvSpPr>
          <p:cNvPr id="15" name="Slide Number Placeholder 14">
            <a:extLst>
              <a:ext uri="{FF2B5EF4-FFF2-40B4-BE49-F238E27FC236}">
                <a16:creationId xmlns:a16="http://schemas.microsoft.com/office/drawing/2014/main" id="{2E733631-85D7-459E-AD58-A7D18F4455C8}"/>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862D28AA-A2B6-47A8-B3E7-63D1CF7C5395}"/>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23695680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152400"/>
            <a:ext cx="9183044" cy="65532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1386"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627884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762000" y="152400"/>
            <a:ext cx="11277600" cy="65532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13635" y="6219824"/>
            <a:ext cx="277349"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endParaRPr lang="en-US"/>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9250200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5711289"/>
            <a:ext cx="1989470" cy="689511"/>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32480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0668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50648" y="5685098"/>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7437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p:nvSpPr>
        <p:spPr>
          <a:xfrm>
            <a:off x="10668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schemeClr val="bg1"/>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p:nvSpPr>
        <p:spPr>
          <a:xfrm>
            <a:off x="67436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schemeClr val="bg1"/>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103492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276371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8458"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2686558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0"/>
            <a:ext cx="4314287"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8458"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2" y="0"/>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3" y="3428998"/>
            <a:ext cx="2642617" cy="3429001"/>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3"/>
            <a:ext cx="2951477"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3306966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762000" y="1066800"/>
            <a:ext cx="5181600"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a:p>
            <a:pPr lvl="0"/>
            <a:r>
              <a:rPr lang="en-US"/>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13063508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p:txBody>
      </p:sp>
    </p:spTree>
    <p:extLst>
      <p:ext uri="{BB962C8B-B14F-4D97-AF65-F5344CB8AC3E}">
        <p14:creationId xmlns:p14="http://schemas.microsoft.com/office/powerpoint/2010/main" val="16058343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sp>
        <p:nvSpPr>
          <p:cNvPr id="9" name="Rectangle 8">
            <a:extLst>
              <a:ext uri="{FF2B5EF4-FFF2-40B4-BE49-F238E27FC236}">
                <a16:creationId xmlns:a16="http://schemas.microsoft.com/office/drawing/2014/main" id="{F5448877-7C02-4C8D-98DF-BAAF54AC4115}"/>
              </a:ext>
            </a:extLst>
          </p:cNvPr>
          <p:cNvSpPr/>
          <p:nvPr/>
        </p:nvSpPr>
        <p:spPr>
          <a:xfrm>
            <a:off x="9898912" y="0"/>
            <a:ext cx="2293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457200"/>
            <a:ext cx="1779587" cy="59436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9412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IN LAYOUT + SUB">
    <p:spTree>
      <p:nvGrpSpPr>
        <p:cNvPr id="1" name=""/>
        <p:cNvGrpSpPr/>
        <p:nvPr/>
      </p:nvGrpSpPr>
      <p:grpSpPr>
        <a:xfrm>
          <a:off x="0" y="0"/>
          <a:ext cx="0" cy="0"/>
          <a:chOff x="0" y="0"/>
          <a:chExt cx="0" cy="0"/>
        </a:xfrm>
      </p:grpSpPr>
      <p:sp>
        <p:nvSpPr>
          <p:cNvPr id="6" name="Rectangle 3"/>
          <p:cNvSpPr/>
          <p:nvPr userDrawn="1"/>
        </p:nvSpPr>
        <p:spPr>
          <a:xfrm>
            <a:off x="0" y="6408738"/>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Slide Number Placeholder 3"/>
          <p:cNvSpPr txBox="1">
            <a:spLocks/>
          </p:cNvSpPr>
          <p:nvPr userDrawn="1"/>
        </p:nvSpPr>
        <p:spPr>
          <a:xfrm>
            <a:off x="10671175" y="6491288"/>
            <a:ext cx="987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563338F2-DD82-4CCC-8882-F99142D366E3}" type="slidenum">
              <a:rPr lang="en-US" sz="1200">
                <a:solidFill>
                  <a:srgbClr val="FFFFFF"/>
                </a:solidFill>
              </a:rPr>
              <a:pPr algn="r" fontAlgn="auto">
                <a:spcBef>
                  <a:spcPts val="0"/>
                </a:spcBef>
                <a:spcAft>
                  <a:spcPts val="0"/>
                </a:spcAft>
                <a:defRPr/>
              </a:pPr>
              <a:t>‹#›</a:t>
            </a:fld>
            <a:endParaRPr lang="en-US" sz="1200">
              <a:solidFill>
                <a:srgbClr val="FFFFFF"/>
              </a:solidFill>
            </a:endParaRPr>
          </a:p>
        </p:txBody>
      </p:sp>
      <p:sp>
        <p:nvSpPr>
          <p:cNvPr id="9" name="Rectangle 6"/>
          <p:cNvSpPr/>
          <p:nvPr userDrawn="1"/>
        </p:nvSpPr>
        <p:spPr>
          <a:xfrm>
            <a:off x="11734800" y="6408738"/>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10" name="Straight Connector 9"/>
          <p:cNvCxnSpPr/>
          <p:nvPr userDrawn="1"/>
        </p:nvCxnSpPr>
        <p:spPr>
          <a:xfrm>
            <a:off x="539750" y="1301750"/>
            <a:ext cx="11088688" cy="0"/>
          </a:xfrm>
          <a:prstGeom prst="line">
            <a:avLst/>
          </a:prstGeom>
          <a:ln w="6350">
            <a:solidFill>
              <a:srgbClr val="7069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0000" y="468000"/>
            <a:ext cx="11088000" cy="609600"/>
          </a:xfrm>
        </p:spPr>
        <p:txBody>
          <a:bodyPr>
            <a:noAutofit/>
          </a:bodyPr>
          <a:lstStyle>
            <a:lvl1pPr>
              <a:lnSpc>
                <a:spcPts val="3000"/>
              </a:lnSpc>
              <a:defRPr sz="2800" b="1"/>
            </a:lvl1pPr>
          </a:lstStyle>
          <a:p>
            <a:r>
              <a:rPr lang="en-US"/>
              <a:t>Click to edit Master title style</a:t>
            </a:r>
          </a:p>
        </p:txBody>
      </p:sp>
      <p:sp>
        <p:nvSpPr>
          <p:cNvPr id="5" name="Text Placeholder 4"/>
          <p:cNvSpPr>
            <a:spLocks noGrp="1"/>
          </p:cNvSpPr>
          <p:nvPr>
            <p:ph type="body" sz="quarter" idx="10"/>
          </p:nvPr>
        </p:nvSpPr>
        <p:spPr>
          <a:xfrm>
            <a:off x="540000" y="1440000"/>
            <a:ext cx="11088000" cy="4805722"/>
          </a:xfrm>
        </p:spPr>
        <p:txBody>
          <a:bodyPr>
            <a:noAutofit/>
          </a:bodyPr>
          <a:lstStyle>
            <a:lvl1pPr marL="177800" indent="-177800">
              <a:buClr>
                <a:srgbClr val="ED7000"/>
              </a:buClr>
              <a:buFont typeface="Arial" panose="020B0604020202020204" pitchFamily="34" charset="0"/>
              <a:buChar char="•"/>
              <a:tabLst>
                <a:tab pos="177800" algn="l"/>
              </a:tabLst>
              <a:defRPr sz="1800" baseline="0">
                <a:solidFill>
                  <a:srgbClr val="222222"/>
                </a:solidFill>
              </a:defRPr>
            </a:lvl1pPr>
            <a:lvl2pPr marL="361950" indent="-180975">
              <a:buFont typeface="Arial" panose="020B0604020202020204" pitchFamily="34" charset="0"/>
              <a:buChar char="•"/>
              <a:defRPr/>
            </a:lvl2pPr>
            <a:lvl3pPr marL="536575" indent="-174625">
              <a:buFont typeface="Arial" panose="020B0604020202020204" pitchFamily="34" charset="0"/>
              <a:buChar char="•"/>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540000" y="979527"/>
            <a:ext cx="11088000" cy="215801"/>
          </a:xfrm>
        </p:spPr>
        <p:txBody>
          <a:bodyPr>
            <a:noAutofit/>
          </a:bodyPr>
          <a:lstStyle>
            <a:lvl1pPr marL="0" indent="0">
              <a:buNone/>
              <a:defRPr sz="1600" b="1">
                <a:latin typeface="+mj-lt"/>
              </a:defRPr>
            </a:lvl1pPr>
            <a:lvl2pPr marL="177800" indent="0">
              <a:buNone/>
              <a:defRPr b="1">
                <a:latin typeface="+mj-lt"/>
              </a:defRPr>
            </a:lvl2pPr>
            <a:lvl3pPr marL="360363" indent="0">
              <a:buNone/>
              <a:defRPr b="1">
                <a:latin typeface="+mj-lt"/>
              </a:defRPr>
            </a:lvl3pPr>
            <a:lvl4pPr marL="1371600" indent="0">
              <a:buNone/>
              <a:defRPr b="1">
                <a:latin typeface="+mj-lt"/>
              </a:defRPr>
            </a:lvl4pPr>
            <a:lvl5pPr marL="1828800" indent="0">
              <a:buNone/>
              <a:defRPr b="1">
                <a:latin typeface="+mj-lt"/>
              </a:defRPr>
            </a:lvl5pPr>
          </a:lstStyle>
          <a:p>
            <a:pPr lvl="0"/>
            <a:r>
              <a:rPr lang="en-US" err="1"/>
              <a:t>Click to edit Master text styles</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p:nvCxnSpPr>
        <p:spPr>
          <a:xfrm>
            <a:off x="1066800" y="3733800"/>
            <a:ext cx="1000284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668000" cy="2183214"/>
          </a:xfrm>
        </p:spPr>
        <p:txBody>
          <a:bodyPr lIns="0" tIns="0" rIns="0" bIns="0" numCol="2"/>
          <a:lstStyle/>
          <a:p>
            <a:pPr lvl="0"/>
            <a:r>
              <a:rPr lang="en-US"/>
              <a:t>Click to edit Master text styles</a:t>
            </a:r>
          </a:p>
        </p:txBody>
      </p:sp>
    </p:spTree>
    <p:extLst>
      <p:ext uri="{BB962C8B-B14F-4D97-AF65-F5344CB8AC3E}">
        <p14:creationId xmlns:p14="http://schemas.microsoft.com/office/powerpoint/2010/main" val="3238651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p:nvCxnSpPr>
        <p:spPr>
          <a:xfrm>
            <a:off x="1066800" y="3429000"/>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8"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58"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28" y="4890979"/>
            <a:ext cx="2962940" cy="1509821"/>
          </a:xfrm>
        </p:spPr>
        <p:txBody>
          <a:bodyPr lIns="0" tIns="0" rIns="0" bIns="0" numCol="1"/>
          <a:lstStyle/>
          <a:p>
            <a:pPr lvl="0"/>
            <a:r>
              <a:rPr lang="en-US"/>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7" y="3774557"/>
            <a:ext cx="2962941" cy="673395"/>
          </a:xfrm>
        </p:spPr>
        <p:txBody>
          <a:bodyPr anchor="b"/>
          <a:lstStyle>
            <a:lvl1pPr>
              <a:defRPr sz="2000"/>
            </a:lvl1pPr>
          </a:lstStyle>
          <a:p>
            <a:r>
              <a:rPr lang="en-US"/>
              <a:t>First Name</a:t>
            </a:r>
            <a:br>
              <a:rPr lang="en-US"/>
            </a:br>
            <a:r>
              <a:rPr lang="en-US"/>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6"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5" y="4890977"/>
            <a:ext cx="2962940" cy="1509821"/>
          </a:xfrm>
        </p:spPr>
        <p:txBody>
          <a:bodyPr lIns="0" tIns="0" rIns="0" bIns="0" numCol="1"/>
          <a:lstStyle/>
          <a:p>
            <a:pPr lvl="0"/>
            <a:r>
              <a:rPr lang="en-US"/>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3"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41058804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p:nvCxnSpPr>
        <p:spPr>
          <a:xfrm>
            <a:off x="1066800" y="3429000"/>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1066802" y="4890973"/>
            <a:ext cx="1952843" cy="1509821"/>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10668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10671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3319131" y="4890969"/>
            <a:ext cx="1952843" cy="1509821"/>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33191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33194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571459" y="4890965"/>
            <a:ext cx="1952843" cy="1509821"/>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5714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5717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831765" y="4890961"/>
            <a:ext cx="1952843" cy="1509821"/>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8317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8320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10076115" y="4890979"/>
            <a:ext cx="1952843" cy="1509821"/>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100761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100764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494011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p:nvCxnSpPr>
        <p:spPr>
          <a:xfrm>
            <a:off x="3019648" y="1672172"/>
            <a:ext cx="0" cy="4728628"/>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p:nvCxnSpPr>
        <p:spPr>
          <a:xfrm>
            <a:off x="5269312" y="1672172"/>
            <a:ext cx="0" cy="4728627"/>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p:nvCxnSpPr>
        <p:spPr>
          <a:xfrm>
            <a:off x="7527918" y="1672172"/>
            <a:ext cx="0" cy="4728628"/>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p:nvCxnSpPr>
        <p:spPr>
          <a:xfrm>
            <a:off x="9784609" y="1672172"/>
            <a:ext cx="0" cy="4728627"/>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1066800" y="1066800"/>
            <a:ext cx="10668000" cy="427038"/>
          </a:xfrm>
        </p:spPr>
        <p:txBody>
          <a:bodyPr/>
          <a:lstStyle>
            <a:lvl1pPr>
              <a:defRPr/>
            </a:lvl1pPr>
          </a:lstStyle>
          <a:p>
            <a:r>
              <a:rPr lang="en-US"/>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1066802" y="4613326"/>
            <a:ext cx="1647087" cy="1787474"/>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10668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10671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314764" y="4613326"/>
            <a:ext cx="1647087" cy="1787474"/>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3147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3150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564392" y="4613326"/>
            <a:ext cx="1647087" cy="1787474"/>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5643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5647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832718" y="4613326"/>
            <a:ext cx="1647087" cy="1787474"/>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8327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8330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10086751" y="4613326"/>
            <a:ext cx="1647087" cy="1787474"/>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100867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100870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3207807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36284671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marL="0" indent="0">
              <a:spcBef>
                <a:spcPts val="0"/>
              </a:spcBef>
              <a:buNone/>
              <a:defRPr sz="3200" b="1">
                <a:latin typeface="Century Gothic" panose="020B0502020202020204" pitchFamily="34" charset="0"/>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normAutofit/>
          </a:bodyPr>
          <a:lstStyle>
            <a:lvl1pPr marL="0" indent="0">
              <a:buFont typeface="Arial" panose="020B0604020202020204" pitchFamily="34" charset="0"/>
              <a:buNone/>
              <a:defRPr lang="en-US" sz="1800" dirty="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8706046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5" y="6400800"/>
            <a:ext cx="304799"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675" b="1" smtClean="0">
                <a:solidFill>
                  <a:srgbClr val="222222"/>
                </a:solidFill>
              </a:rPr>
              <a:pPr algn="ctr"/>
              <a:t>‹#›</a:t>
            </a:fld>
            <a:endParaRPr lang="en-US" sz="675" b="1">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r>
              <a:rPr lang="en-US" dirty="0"/>
              <a:t>Environmental Legislation Updates</a:t>
            </a:r>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5912FB41-69B6-46A6-B757-1330FEA4B458}"/>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2926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1066801" y="152404"/>
            <a:ext cx="11125200" cy="4441825"/>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9"/>
            <a:ext cx="10668000" cy="1381125"/>
          </a:xfrm>
        </p:spPr>
        <p:txBody>
          <a:bodyPr lIns="0" tIns="0" rIns="0" bIns="0"/>
          <a:lstStyle>
            <a:lvl1pPr>
              <a:lnSpc>
                <a:spcPts val="3750"/>
              </a:lnSpc>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050" i="1"/>
            </a:lvl1pPr>
          </a:lstStyle>
          <a:p>
            <a:pPr lvl="0"/>
            <a:r>
              <a:rPr lang="en-US"/>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r>
              <a:rPr lang="en-US" dirty="0"/>
              <a:t>Environmental Legislation Updates</a:t>
            </a:r>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3263156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3" y="0"/>
            <a:ext cx="5334001"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4" y="1066803"/>
            <a:ext cx="5486398" cy="1381125"/>
          </a:xfrm>
        </p:spPr>
        <p:txBody>
          <a:bodyPr lIns="0" tIns="0" rIns="0" bIns="0"/>
          <a:lstStyle>
            <a:lvl1pPr>
              <a:lnSpc>
                <a:spcPts val="3750"/>
              </a:lnSpc>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050" i="1"/>
            </a:lvl1pPr>
          </a:lstStyle>
          <a:p>
            <a:pPr lvl="0"/>
            <a:r>
              <a:rPr lang="en-US"/>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3"/>
            <a:ext cx="5486400" cy="2143125"/>
          </a:xfrm>
        </p:spPr>
        <p:txBody>
          <a:bodyPr lIns="0" tIns="0" rIns="0" bIns="0"/>
          <a:lstStyle>
            <a:lvl1pPr>
              <a:defRPr sz="1050"/>
            </a:lvl1pPr>
          </a:lstStyle>
          <a:p>
            <a:pPr lvl="0"/>
            <a:r>
              <a:rPr lang="en-US"/>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4840161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668000" cy="609600"/>
          </a:xfrm>
        </p:spPr>
        <p:txBody>
          <a:bodyPr lIns="0" tIns="0" rIns="0" bIns="0"/>
          <a:lstStyle>
            <a:lvl1pPr>
              <a:spcBef>
                <a:spcPts val="0"/>
              </a:spcBef>
              <a:defRPr sz="27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4"/>
            <a:ext cx="106680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r>
              <a:rPr lang="en-US" dirty="0"/>
              <a:t>Environmental Legislation Updates</a:t>
            </a:r>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43332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a:spLocks noGrp="1"/>
          </p:cNvSpPr>
          <p:nvPr>
            <p:ph type="title"/>
          </p:nvPr>
        </p:nvSpPr>
        <p:spPr>
          <a:xfrm>
            <a:off x="2743200" y="1162050"/>
            <a:ext cx="8686800" cy="563562"/>
          </a:xfrm>
        </p:spPr>
        <p:txBody>
          <a:bodyPr>
            <a:normAutofit/>
          </a:bodyPr>
          <a:lstStyle>
            <a:lvl1pPr>
              <a:defRPr sz="4000">
                <a:solidFill>
                  <a:srgbClr val="ED7000"/>
                </a:solidFill>
              </a:defRPr>
            </a:lvl1pPr>
          </a:lstStyle>
          <a:p>
            <a:r>
              <a:rPr lang="en-US"/>
              <a:t>Click to edit Master title style</a:t>
            </a:r>
          </a:p>
        </p:txBody>
      </p:sp>
      <p:sp>
        <p:nvSpPr>
          <p:cNvPr id="6" name="Text Placeholder 7"/>
          <p:cNvSpPr>
            <a:spLocks noGrp="1"/>
          </p:cNvSpPr>
          <p:nvPr>
            <p:ph type="body" sz="quarter" idx="10"/>
          </p:nvPr>
        </p:nvSpPr>
        <p:spPr>
          <a:xfrm>
            <a:off x="304800" y="385888"/>
            <a:ext cx="1447800" cy="1257300"/>
          </a:xfrm>
        </p:spPr>
        <p:txBody>
          <a:bodyPr anchor="b">
            <a:normAutofit/>
          </a:bodyPr>
          <a:lstStyle>
            <a:lvl1pPr marL="0" indent="0">
              <a:buNone/>
              <a:defRPr sz="1500">
                <a:solidFill>
                  <a:schemeClr val="bg1"/>
                </a:solidFill>
              </a:defRPr>
            </a:lvl1pPr>
          </a:lstStyle>
          <a:p>
            <a:pPr lvl="0"/>
            <a:r>
              <a:rPr lang="en-US"/>
              <a:t>Click to edit Master text styles</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2" y="0"/>
            <a:ext cx="5334000"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4" y="1066802"/>
            <a:ext cx="5486398" cy="1123950"/>
          </a:xfrm>
        </p:spPr>
        <p:txBody>
          <a:bodyPr lIns="0" tIns="0" rIns="0" bIns="0"/>
          <a:lstStyle>
            <a:lvl1pPr>
              <a:spcBef>
                <a:spcPts val="0"/>
              </a:spcBef>
              <a:defRPr sz="27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lang="en-US" sz="1350" kern="1200" dirty="0">
                <a:solidFill>
                  <a:srgbClr val="222222"/>
                </a:solidFill>
                <a:latin typeface="Arial Narrow" panose="020B0606020202030204" pitchFamily="34" charset="0"/>
                <a:ea typeface="+mn-ea"/>
                <a:cs typeface="+mn-cs"/>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cxnSp>
        <p:nvCxnSpPr>
          <p:cNvPr id="8" name="Straight Connector 7">
            <a:extLst>
              <a:ext uri="{FF2B5EF4-FFF2-40B4-BE49-F238E27FC236}">
                <a16:creationId xmlns:a16="http://schemas.microsoft.com/office/drawing/2014/main" id="{8446C82D-0D7F-414C-BA53-30CF3F792B84}"/>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8041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24841" y="152404"/>
            <a:ext cx="11414755" cy="4441825"/>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1" y="4733929"/>
            <a:ext cx="10972781" cy="1381125"/>
          </a:xfrm>
        </p:spPr>
        <p:txBody>
          <a:bodyPr lIns="0" tIns="0" rIns="0" bIns="0"/>
          <a:lstStyle>
            <a:lvl1pPr>
              <a:spcBef>
                <a:spcPts val="0"/>
              </a:spcBef>
              <a:defRPr sz="27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dirty="0"/>
              <a:t>Environmental Legislation Updates</a:t>
            </a:r>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5703095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4" y="3"/>
            <a:ext cx="11582398" cy="45942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1066801" y="4733929"/>
            <a:ext cx="1554480"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1" y="5530850"/>
            <a:ext cx="1554480" cy="1174750"/>
          </a:xfrm>
        </p:spPr>
        <p:txBody>
          <a:bodyPr lIns="0" tIns="0" rIns="0" bIns="0"/>
          <a:lstStyle>
            <a:lvl1pPr>
              <a:defRPr sz="900" i="0"/>
            </a:lvl1pPr>
          </a:lstStyle>
          <a:p>
            <a:pPr lvl="0"/>
            <a:r>
              <a:rPr lang="en-US" dirty="0"/>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2839261" y="4733929"/>
            <a:ext cx="1554480"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2839261" y="5530850"/>
            <a:ext cx="1554480" cy="1174750"/>
          </a:xfrm>
        </p:spPr>
        <p:txBody>
          <a:bodyPr lIns="0" tIns="0" rIns="0" bIns="0"/>
          <a:lstStyle>
            <a:lvl1pPr>
              <a:defRPr sz="900" i="0"/>
            </a:lvl1pPr>
          </a:lstStyle>
          <a:p>
            <a:pPr lvl="0"/>
            <a:r>
              <a:rPr lang="en-US"/>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4611723" y="4733929"/>
            <a:ext cx="1554480"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4611723" y="5530850"/>
            <a:ext cx="1554480" cy="1174750"/>
          </a:xfrm>
        </p:spPr>
        <p:txBody>
          <a:bodyPr lIns="0" tIns="0" rIns="0" bIns="0"/>
          <a:lstStyle>
            <a:lvl1pPr>
              <a:defRPr sz="900" i="0"/>
            </a:lvl1pPr>
          </a:lstStyle>
          <a:p>
            <a:pPr lvl="0"/>
            <a:r>
              <a:rPr lang="en-US"/>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6384183" y="4733929"/>
            <a:ext cx="1554480"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6384183" y="5530850"/>
            <a:ext cx="1554480" cy="1174750"/>
          </a:xfrm>
        </p:spPr>
        <p:txBody>
          <a:bodyPr lIns="0" tIns="0" rIns="0" bIns="0"/>
          <a:lstStyle>
            <a:lvl1pPr>
              <a:defRPr sz="900" i="0"/>
            </a:lvl1pPr>
          </a:lstStyle>
          <a:p>
            <a:pPr lvl="0"/>
            <a:r>
              <a:rPr lang="en-US"/>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8156644" y="4733929"/>
            <a:ext cx="1554480"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8156644" y="5530850"/>
            <a:ext cx="1554480" cy="1174750"/>
          </a:xfrm>
        </p:spPr>
        <p:txBody>
          <a:bodyPr lIns="0" tIns="0" rIns="0" bIns="0"/>
          <a:lstStyle>
            <a:lvl1pPr>
              <a:defRPr sz="900" i="0"/>
            </a:lvl1pPr>
          </a:lstStyle>
          <a:p>
            <a:pPr lvl="0"/>
            <a:r>
              <a:rPr lang="en-US"/>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
        <p:nvSpPr>
          <p:cNvPr id="19" name="Text Placeholder 8">
            <a:extLst>
              <a:ext uri="{FF2B5EF4-FFF2-40B4-BE49-F238E27FC236}">
                <a16:creationId xmlns:a16="http://schemas.microsoft.com/office/drawing/2014/main" id="{9E4BC73C-E6BB-40FD-A6ED-EFEA84998137}"/>
              </a:ext>
            </a:extLst>
          </p:cNvPr>
          <p:cNvSpPr>
            <a:spLocks noGrp="1"/>
          </p:cNvSpPr>
          <p:nvPr>
            <p:ph type="body" sz="quarter" idx="24" hasCustomPrompt="1"/>
          </p:nvPr>
        </p:nvSpPr>
        <p:spPr>
          <a:xfrm>
            <a:off x="9929106" y="4733929"/>
            <a:ext cx="1554480"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0" name="Text Placeholder 5">
            <a:extLst>
              <a:ext uri="{FF2B5EF4-FFF2-40B4-BE49-F238E27FC236}">
                <a16:creationId xmlns:a16="http://schemas.microsoft.com/office/drawing/2014/main" id="{2D6B886D-D608-41A5-887A-6AA2ED8BC490}"/>
              </a:ext>
            </a:extLst>
          </p:cNvPr>
          <p:cNvSpPr>
            <a:spLocks noGrp="1"/>
          </p:cNvSpPr>
          <p:nvPr>
            <p:ph type="body" sz="quarter" idx="25"/>
          </p:nvPr>
        </p:nvSpPr>
        <p:spPr>
          <a:xfrm>
            <a:off x="9929106" y="5530850"/>
            <a:ext cx="1554480" cy="1174750"/>
          </a:xfrm>
        </p:spPr>
        <p:txBody>
          <a:bodyPr lIns="0" tIns="0" rIns="0" bIns="0"/>
          <a:lstStyle>
            <a:lvl1pPr>
              <a:defRPr sz="900" i="0"/>
            </a:lvl1pPr>
          </a:lstStyle>
          <a:p>
            <a:pPr lvl="0"/>
            <a:r>
              <a:rPr lang="en-US"/>
              <a:t>Click to edit Master text styles</a:t>
            </a:r>
          </a:p>
        </p:txBody>
      </p:sp>
    </p:spTree>
    <p:extLst>
      <p:ext uri="{BB962C8B-B14F-4D97-AF65-F5344CB8AC3E}">
        <p14:creationId xmlns:p14="http://schemas.microsoft.com/office/powerpoint/2010/main" val="17521335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6" y="1587411"/>
            <a:ext cx="2581276"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6" y="2384333"/>
            <a:ext cx="2581276" cy="1422418"/>
          </a:xfrm>
        </p:spPr>
        <p:txBody>
          <a:bodyPr lIns="0" tIns="0" rIns="0" bIns="0"/>
          <a:lstStyle>
            <a:lvl1pPr>
              <a:defRPr sz="900" i="0"/>
            </a:lvl1pPr>
          </a:lstStyle>
          <a:p>
            <a:pPr lvl="0"/>
            <a:r>
              <a:rPr lang="en-US"/>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8"/>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6" y="4181460"/>
            <a:ext cx="2581276"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6" y="4978382"/>
            <a:ext cx="2581276" cy="1422418"/>
          </a:xfrm>
        </p:spPr>
        <p:txBody>
          <a:bodyPr lIns="0" tIns="0" rIns="0" bIns="0"/>
          <a:lstStyle>
            <a:lvl1pPr>
              <a:defRPr sz="900" i="0"/>
            </a:lvl1pPr>
          </a:lstStyle>
          <a:p>
            <a:pPr lvl="0"/>
            <a:r>
              <a:rPr lang="en-US"/>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7"/>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11"/>
            <a:ext cx="2581275"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900" i="0"/>
            </a:lvl1pPr>
          </a:lstStyle>
          <a:p>
            <a:pPr lvl="0"/>
            <a:r>
              <a:rPr lang="en-US"/>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3" y="1596958"/>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60"/>
            <a:ext cx="2581275"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900" i="0"/>
            </a:lvl1pPr>
          </a:lstStyle>
          <a:p>
            <a:pPr lvl="0"/>
            <a:r>
              <a:rPr lang="en-US"/>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3" y="4191007"/>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27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r>
              <a:rPr lang="en-US" dirty="0"/>
              <a:t>Environmental Legislation Updates</a:t>
            </a:r>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44082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4" y="0"/>
            <a:ext cx="11582398" cy="6858000"/>
          </a:xfrm>
        </p:spPr>
        <p:txBody>
          <a:bodyPr/>
          <a:lstStyle/>
          <a:p>
            <a:endParaRPr lang="en-US"/>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4" y="0"/>
            <a:ext cx="2926080" cy="6858000"/>
          </a:xfrm>
          <a:solidFill>
            <a:srgbClr val="222222"/>
          </a:solidFill>
        </p:spPr>
        <p:txBody>
          <a:bodyPr lIns="182880" tIns="91440" rIns="91440" bIns="91440" anchor="ctr"/>
          <a:lstStyle>
            <a:lvl1pPr>
              <a:lnSpc>
                <a:spcPct val="150000"/>
              </a:lnSpc>
              <a:spcBef>
                <a:spcPts val="0"/>
              </a:spcBef>
              <a:defRPr sz="33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a:p>
            <a:pPr lvl="0"/>
            <a:r>
              <a:rPr lang="en-US"/>
              <a:t>02</a:t>
            </a:r>
          </a:p>
          <a:p>
            <a:pPr lvl="0"/>
            <a:r>
              <a:rPr lang="en-US"/>
              <a:t>03</a:t>
            </a:r>
          </a:p>
          <a:p>
            <a:pPr lvl="0"/>
            <a:r>
              <a:rPr lang="en-US"/>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0299762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09600" y="0"/>
            <a:ext cx="8086726" cy="68580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4"/>
            <a:ext cx="2581275"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20"/>
            <a:ext cx="2581275" cy="1031893"/>
          </a:xfrm>
        </p:spPr>
        <p:txBody>
          <a:bodyPr lIns="0" tIns="0" rIns="0" bIns="0"/>
          <a:lstStyle>
            <a:lvl1pPr>
              <a:defRPr sz="900" i="0"/>
            </a:lvl1pPr>
          </a:lstStyle>
          <a:p>
            <a:pPr lvl="0"/>
            <a:r>
              <a:rPr lang="en-US"/>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5"/>
            <a:ext cx="2581275"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11"/>
            <a:ext cx="2581275" cy="1031893"/>
          </a:xfrm>
        </p:spPr>
        <p:txBody>
          <a:bodyPr lIns="0" tIns="0" rIns="0" bIns="0"/>
          <a:lstStyle>
            <a:lvl1pPr>
              <a:defRPr sz="900" i="0"/>
            </a:lvl1pPr>
          </a:lstStyle>
          <a:p>
            <a:pPr lvl="0"/>
            <a:r>
              <a:rPr lang="en-US"/>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3"/>
            <a:ext cx="2581275" cy="657225"/>
          </a:xfrm>
        </p:spPr>
        <p:txBody>
          <a:bodyPr lIns="0" tIns="0" rIns="0" bIns="0"/>
          <a:lstStyle>
            <a:lvl1pPr>
              <a:spcBef>
                <a:spcPts val="0"/>
              </a:spcBef>
              <a:defRPr sz="33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9"/>
            <a:ext cx="2581275" cy="1031893"/>
          </a:xfrm>
        </p:spPr>
        <p:txBody>
          <a:bodyPr lIns="0" tIns="0" rIns="0" bIns="0"/>
          <a:lstStyle>
            <a:lvl1pPr>
              <a:defRPr sz="900" i="0"/>
            </a:lvl1pPr>
          </a:lstStyle>
          <a:p>
            <a:pPr lvl="0"/>
            <a:r>
              <a:rPr lang="en-US"/>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804096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27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9"/>
            <a:ext cx="10668000" cy="4314825"/>
          </a:xfrm>
        </p:spPr>
        <p:txBody>
          <a:bodyPr lIns="0" tIns="0" rIns="0" bIns="0" numCol="2"/>
          <a:lstStyle>
            <a:lvl1pPr marL="214308" indent="-214308">
              <a:buFont typeface="Arial" panose="020B0604020202020204" pitchFamily="34" charset="0"/>
              <a:buChar char="•"/>
              <a:defRPr sz="1050"/>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r>
              <a:rPr lang="en-US" dirty="0"/>
              <a:t>Environmental Legislation Updates</a:t>
            </a:r>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6595C134-272B-4B05-93DA-2BD12FDB80FA}"/>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9903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240972" y="609601"/>
            <a:ext cx="5571803" cy="1114425"/>
          </a:xfrm>
        </p:spPr>
        <p:txBody>
          <a:bodyPr lIns="0" tIns="0" rIns="0" bIns="0"/>
          <a:lstStyle>
            <a:lvl1pPr>
              <a:spcBef>
                <a:spcPts val="0"/>
              </a:spcBef>
              <a:defRPr sz="27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240972" y="1933573"/>
            <a:ext cx="5571803" cy="4467226"/>
          </a:xfrm>
        </p:spPr>
        <p:txBody>
          <a:bodyPr lIns="0" tIns="0" rIns="0" bIns="0" numCol="1"/>
          <a:lstStyle>
            <a:lvl1pPr marL="0" indent="0">
              <a:buFont typeface="Arial" panose="020B0604020202020204" pitchFamily="34" charset="0"/>
              <a:buNone/>
              <a:defRPr sz="1350"/>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7" y="0"/>
            <a:ext cx="4905374"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a:xfrm rot="16200000">
            <a:off x="-2590799" y="3352802"/>
            <a:ext cx="5791202" cy="304796"/>
          </a:xfrm>
        </p:spPr>
        <p:txBody>
          <a:bodyPr/>
          <a:lstStyle/>
          <a:p>
            <a:r>
              <a:rPr lang="en-US" dirty="0"/>
              <a:t>Environmental Legislation Updates</a:t>
            </a:r>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cxnSp>
        <p:nvCxnSpPr>
          <p:cNvPr id="8" name="Straight Connector 7">
            <a:extLst>
              <a:ext uri="{FF2B5EF4-FFF2-40B4-BE49-F238E27FC236}">
                <a16:creationId xmlns:a16="http://schemas.microsoft.com/office/drawing/2014/main" id="{8E36EA12-2B72-4420-B47F-50C7EA0D5177}"/>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953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457224"/>
            <a:ext cx="10668000" cy="5943579"/>
          </a:xfrm>
        </p:spPr>
        <p:txBody>
          <a:bodyPr lIns="0" tIns="0" rIns="0" bIns="0" anchor="ctr"/>
          <a:lstStyle>
            <a:lvl1pPr>
              <a:spcBef>
                <a:spcPts val="0"/>
              </a:spcBef>
              <a:defRPr sz="24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cxnSp>
        <p:nvCxnSpPr>
          <p:cNvPr id="6" name="Straight Connector 5">
            <a:extLst>
              <a:ext uri="{FF2B5EF4-FFF2-40B4-BE49-F238E27FC236}">
                <a16:creationId xmlns:a16="http://schemas.microsoft.com/office/drawing/2014/main" id="{CF6E4891-1EDA-4734-BE88-E9CC00441519}"/>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6059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Map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1" y="1066802"/>
            <a:ext cx="2400299" cy="1114425"/>
          </a:xfrm>
        </p:spPr>
        <p:txBody>
          <a:bodyPr lIns="0" tIns="0" rIns="0" bIns="0"/>
          <a:lstStyle>
            <a:lvl1pPr>
              <a:spcBef>
                <a:spcPts val="0"/>
              </a:spcBef>
              <a:defRPr sz="27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9"/>
            <a:ext cx="2400299"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6408007-1B7B-4AF5-AF91-0A66D3A3AC49}"/>
              </a:ext>
            </a:extLst>
          </p:cNvPr>
          <p:cNvSpPr>
            <a:spLocks noGrp="1"/>
          </p:cNvSpPr>
          <p:nvPr>
            <p:ph type="ftr" sz="quarter" idx="15"/>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21686F04-40D2-4812-BE8C-5F87CDD71691}"/>
              </a:ext>
            </a:extLst>
          </p:cNvPr>
          <p:cNvSpPr>
            <a:spLocks noGrp="1"/>
          </p:cNvSpPr>
          <p:nvPr>
            <p:ph type="sldNum" sz="quarter" idx="16"/>
          </p:nvPr>
        </p:nvSpPr>
        <p:spPr/>
        <p:txBody>
          <a:body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9A8C6F6A-8B4E-440F-84B2-A1E7DA78D704}"/>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19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ject_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5486400" cy="609600"/>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609600" y="1447800"/>
            <a:ext cx="5486400" cy="4742506"/>
          </a:xfrm>
        </p:spPr>
        <p:txBody>
          <a:bodyPr>
            <a:normAutofit/>
          </a:bodyPr>
          <a:lstStyle>
            <a:lvl1pPr marL="0" indent="0">
              <a:buFont typeface="Arial" panose="020B0604020202020204" pitchFamily="34" charset="0"/>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1"/>
          </p:nvPr>
        </p:nvSpPr>
        <p:spPr>
          <a:xfrm>
            <a:off x="6705600" y="689617"/>
            <a:ext cx="5486400" cy="54864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9496375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27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6"/>
            <a:ext cx="10668000" cy="4486275"/>
          </a:xfrm>
        </p:spPr>
        <p:txBody>
          <a:bodyPr lIns="0" tIns="0" rIns="0" bIns="0"/>
          <a:lstStyle>
            <a:lvl1pPr>
              <a:defRPr sz="750"/>
            </a:lvl1pPr>
          </a:lstStyle>
          <a:p>
            <a:endParaRPr lang="en-US"/>
          </a:p>
        </p:txBody>
      </p:sp>
      <p:sp>
        <p:nvSpPr>
          <p:cNvPr id="3" name="Footer Placeholder 2">
            <a:extLst>
              <a:ext uri="{FF2B5EF4-FFF2-40B4-BE49-F238E27FC236}">
                <a16:creationId xmlns:a16="http://schemas.microsoft.com/office/drawing/2014/main" id="{28930C37-424F-4801-BCCB-AACA8C985C81}"/>
              </a:ext>
            </a:extLst>
          </p:cNvPr>
          <p:cNvSpPr>
            <a:spLocks noGrp="1"/>
          </p:cNvSpPr>
          <p:nvPr>
            <p:ph type="ftr" sz="quarter" idx="15"/>
          </p:nvPr>
        </p:nvSpPr>
        <p:spPr/>
        <p:txBody>
          <a:bodyPr/>
          <a:lstStyle/>
          <a:p>
            <a:r>
              <a:rPr lang="en-US" dirty="0"/>
              <a:t>Environmental Legislation Updates</a:t>
            </a:r>
          </a:p>
        </p:txBody>
      </p:sp>
      <p:sp>
        <p:nvSpPr>
          <p:cNvPr id="6" name="Slide Number Placeholder 5">
            <a:extLst>
              <a:ext uri="{FF2B5EF4-FFF2-40B4-BE49-F238E27FC236}">
                <a16:creationId xmlns:a16="http://schemas.microsoft.com/office/drawing/2014/main" id="{16A85D95-6EF2-4D31-BF7E-60A5D7A2DC2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2352464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3" y="1066802"/>
            <a:ext cx="3476621" cy="1114425"/>
          </a:xfrm>
        </p:spPr>
        <p:txBody>
          <a:bodyPr lIns="0" tIns="0" rIns="0" bIns="0"/>
          <a:lstStyle>
            <a:lvl1pPr>
              <a:spcBef>
                <a:spcPts val="0"/>
              </a:spcBef>
              <a:defRPr sz="225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3" y="2390779"/>
            <a:ext cx="3476621"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r>
              <a:rPr lang="en-US" dirty="0"/>
              <a:t>Environmental Legislation Updates</a:t>
            </a:r>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39182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5" y="6400800"/>
            <a:ext cx="304799"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675" b="1" smtClean="0">
                <a:solidFill>
                  <a:srgbClr val="222222"/>
                </a:solidFill>
              </a:rPr>
              <a:pPr algn="ctr"/>
              <a:t>‹#›</a:t>
            </a:fld>
            <a:endParaRPr lang="en-US" sz="675" b="1">
              <a:solidFill>
                <a:srgbClr val="222222"/>
              </a:solidFill>
            </a:endParaRPr>
          </a:p>
        </p:txBody>
      </p:sp>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r>
              <a:rPr lang="en-US"/>
              <a:t>Introducing Stantec</a:t>
            </a:r>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a:t>Schedule</a:t>
            </a:r>
          </a:p>
        </p:txBody>
      </p:sp>
    </p:spTree>
    <p:extLst>
      <p:ext uri="{BB962C8B-B14F-4D97-AF65-F5344CB8AC3E}">
        <p14:creationId xmlns:p14="http://schemas.microsoft.com/office/powerpoint/2010/main" val="24156046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0_Projec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1" y="762004"/>
            <a:ext cx="2090203" cy="1628775"/>
          </a:xfrm>
        </p:spPr>
        <p:txBody>
          <a:bodyPr lIns="155448" tIns="274320" rIns="182880" bIns="182880"/>
          <a:lstStyle>
            <a:lvl1pPr>
              <a:spcBef>
                <a:spcPts val="0"/>
              </a:spcBef>
              <a:defRPr sz="15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2" y="2390776"/>
            <a:ext cx="2090737" cy="3837908"/>
          </a:xfrm>
        </p:spPr>
        <p:txBody>
          <a:bodyPr lIns="155448" tIns="182880" rIns="182880" bIns="182880"/>
          <a:lstStyle>
            <a:lvl1pPr>
              <a:defRPr sz="900"/>
            </a:lvl1pPr>
            <a:lvl2pPr>
              <a:defRPr sz="825"/>
            </a:lvl2pPr>
            <a:lvl3pPr>
              <a:defRPr sz="825"/>
            </a:lvl3pPr>
            <a:lvl4pPr>
              <a:defRPr sz="825"/>
            </a:lvl4pPr>
            <a:lvl5pPr>
              <a:defRPr sz="825"/>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704158" y="0"/>
            <a:ext cx="9487844" cy="6858000"/>
          </a:xfrm>
        </p:spPr>
        <p:txBody>
          <a:bodyPr/>
          <a:lstStyle/>
          <a:p>
            <a:endParaRPr lang="en-US"/>
          </a:p>
        </p:txBody>
      </p:sp>
      <p:sp>
        <p:nvSpPr>
          <p:cNvPr id="12" name="Footer Placeholder 11">
            <a:extLst>
              <a:ext uri="{FF2B5EF4-FFF2-40B4-BE49-F238E27FC236}">
                <a16:creationId xmlns:a16="http://schemas.microsoft.com/office/drawing/2014/main" id="{BFBA5236-014C-411A-BD40-968CBA9A866E}"/>
              </a:ext>
            </a:extLst>
          </p:cNvPr>
          <p:cNvSpPr>
            <a:spLocks noGrp="1"/>
          </p:cNvSpPr>
          <p:nvPr>
            <p:ph type="ftr" sz="quarter" idx="17"/>
          </p:nvPr>
        </p:nvSpPr>
        <p:spPr/>
        <p:txBody>
          <a:bodyPr/>
          <a:lstStyle/>
          <a:p>
            <a:r>
              <a:rPr lang="en-US"/>
              <a:t>Introducing Stantec</a:t>
            </a:r>
          </a:p>
        </p:txBody>
      </p:sp>
      <p:sp>
        <p:nvSpPr>
          <p:cNvPr id="15" name="Slide Number Placeholder 14">
            <a:extLst>
              <a:ext uri="{FF2B5EF4-FFF2-40B4-BE49-F238E27FC236}">
                <a16:creationId xmlns:a16="http://schemas.microsoft.com/office/drawing/2014/main" id="{2E733631-85D7-459E-AD58-A7D18F4455C8}"/>
              </a:ext>
            </a:extLst>
          </p:cNvPr>
          <p:cNvSpPr>
            <a:spLocks noGrp="1"/>
          </p:cNvSpPr>
          <p:nvPr>
            <p:ph type="sldNum" sz="quarter" idx="1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5402065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457240" y="457221"/>
            <a:ext cx="2343275" cy="1924694"/>
          </a:xfrm>
        </p:spPr>
        <p:txBody>
          <a:bodyPr lIns="155448" tIns="274320" rIns="182880" bIns="182880" anchor="b"/>
          <a:lstStyle>
            <a:lvl1pPr>
              <a:spcBef>
                <a:spcPts val="0"/>
              </a:spcBef>
              <a:defRPr sz="15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hasCustomPrompt="1"/>
          </p:nvPr>
        </p:nvSpPr>
        <p:spPr>
          <a:xfrm>
            <a:off x="457201" y="2658805"/>
            <a:ext cx="2343875" cy="4199196"/>
          </a:xfrm>
        </p:spPr>
        <p:txBody>
          <a:bodyPr lIns="155448" tIns="182880" rIns="182880" bIns="182880"/>
          <a:lstStyle>
            <a:lvl1pPr>
              <a:buFont typeface="Arial" panose="020B0604020202020204" pitchFamily="34" charset="0"/>
              <a:buNone/>
              <a:defRPr sz="900"/>
            </a:lvl1pPr>
            <a:lvl2pPr>
              <a:defRPr sz="825"/>
            </a:lvl2pPr>
            <a:lvl3pPr>
              <a:defRPr sz="825"/>
            </a:lvl3pPr>
            <a:lvl4pPr>
              <a:defRPr sz="825"/>
            </a:lvl4pPr>
            <a:lvl5pPr>
              <a:defRPr sz="825"/>
            </a:lvl5pPr>
          </a:lstStyle>
          <a:p>
            <a:r>
              <a:rPr lang="en-US" b="1" dirty="0">
                <a:solidFill>
                  <a:srgbClr val="ED7000"/>
                </a:solidFill>
              </a:rPr>
              <a:t>Client</a:t>
            </a:r>
          </a:p>
          <a:p>
            <a:r>
              <a:rPr lang="en-US" dirty="0"/>
              <a:t>Hamad Medical  Corporation</a:t>
            </a:r>
          </a:p>
          <a:p>
            <a:endParaRPr lang="en-US" b="1" dirty="0">
              <a:solidFill>
                <a:srgbClr val="ED7000"/>
              </a:solidFill>
            </a:endParaRPr>
          </a:p>
          <a:p>
            <a:r>
              <a:rPr lang="en-US" b="1" dirty="0">
                <a:solidFill>
                  <a:srgbClr val="ED7000"/>
                </a:solidFill>
              </a:rPr>
              <a:t>Date Completed</a:t>
            </a:r>
          </a:p>
          <a:p>
            <a:r>
              <a:rPr lang="en-US" dirty="0"/>
              <a:t>2014</a:t>
            </a:r>
          </a:p>
          <a:p>
            <a:endParaRPr lang="en-US" b="1" dirty="0">
              <a:solidFill>
                <a:srgbClr val="ED7000"/>
              </a:solidFill>
            </a:endParaRPr>
          </a:p>
          <a:p>
            <a:r>
              <a:rPr lang="en-US" b="1" dirty="0">
                <a:solidFill>
                  <a:srgbClr val="ED7000"/>
                </a:solidFill>
              </a:rPr>
              <a:t>Size</a:t>
            </a:r>
          </a:p>
          <a:p>
            <a:r>
              <a:rPr lang="en-US" dirty="0"/>
              <a:t>110ha</a:t>
            </a:r>
          </a:p>
          <a:p>
            <a:endParaRPr lang="en-US" b="1" dirty="0">
              <a:solidFill>
                <a:srgbClr val="ED7000"/>
              </a:solidFill>
            </a:endParaRPr>
          </a:p>
          <a:p>
            <a:r>
              <a:rPr lang="en-US" b="1" dirty="0">
                <a:solidFill>
                  <a:srgbClr val="ED7000"/>
                </a:solidFill>
              </a:rPr>
              <a:t>Stantec Services</a:t>
            </a:r>
          </a:p>
          <a:p>
            <a:r>
              <a:rPr lang="en-US" dirty="0"/>
              <a:t>Architecture, interior  design, structural  engineering, mechanical  engineering, electrical  engineering, planning</a:t>
            </a:r>
          </a:p>
          <a:p>
            <a:endParaRPr lang="en-US" dirty="0"/>
          </a:p>
          <a:p>
            <a:r>
              <a:rPr lang="en-US" b="1" dirty="0">
                <a:solidFill>
                  <a:srgbClr val="ED7000"/>
                </a:solidFill>
              </a:rPr>
              <a:t>Architect</a:t>
            </a:r>
            <a:r>
              <a:rPr lang="en-US" dirty="0"/>
              <a:t> </a:t>
            </a:r>
          </a:p>
          <a:p>
            <a:r>
              <a:rPr lang="en-US" dirty="0" err="1"/>
              <a:t>xxxx</a:t>
            </a:r>
            <a:endParaRPr lang="en-US" dirty="0"/>
          </a:p>
          <a:p>
            <a:endParaRPr lang="en-US" dirty="0"/>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952917" y="0"/>
            <a:ext cx="9239085" cy="6858000"/>
          </a:xfrm>
        </p:spPr>
        <p:txBody>
          <a:bodyPr anchor="ctr"/>
          <a:lstStyle>
            <a:lvl1pPr algn="ctr">
              <a:defRPr/>
            </a:lvl1pPr>
          </a:lstStyle>
          <a:p>
            <a:endParaRPr lang="en-US" dirty="0"/>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533950" y="2381916"/>
            <a:ext cx="277351" cy="276888"/>
          </a:xfrm>
          <a:prstGeom prst="rect">
            <a:avLst/>
          </a:prstGeom>
        </p:spPr>
      </p:pic>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889363" y="2390778"/>
            <a:ext cx="1947671" cy="276889"/>
          </a:xfrm>
        </p:spPr>
        <p:txBody>
          <a:bodyPr lIns="0" tIns="0" rIns="0" bIns="0" anchor="ctr"/>
          <a:lstStyle>
            <a:lvl1pPr>
              <a:spcBef>
                <a:spcPts val="0"/>
              </a:spcBef>
              <a:defRPr sz="675"/>
            </a:lvl1pPr>
            <a:lvl2pPr>
              <a:defRPr sz="825"/>
            </a:lvl2pPr>
            <a:lvl3pPr>
              <a:defRPr sz="825"/>
            </a:lvl3pPr>
            <a:lvl4pPr>
              <a:defRPr sz="825"/>
            </a:lvl4pPr>
            <a:lvl5pPr>
              <a:defRPr sz="825"/>
            </a:lvl5pPr>
          </a:lstStyle>
          <a:p>
            <a:pPr lvl="0"/>
            <a:r>
              <a:rPr lang="en-US" dirty="0"/>
              <a:t>City, State</a:t>
            </a:r>
          </a:p>
        </p:txBody>
      </p:sp>
    </p:spTree>
    <p:extLst>
      <p:ext uri="{BB962C8B-B14F-4D97-AF65-F5344CB8AC3E}">
        <p14:creationId xmlns:p14="http://schemas.microsoft.com/office/powerpoint/2010/main" val="10139473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762000" y="152400"/>
            <a:ext cx="11277600" cy="65532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1013636" y="6219824"/>
            <a:ext cx="277351"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r>
              <a:rPr lang="en-US"/>
              <a:t>Introducing Stantec</a:t>
            </a:r>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7"/>
            <a:ext cx="1803131" cy="276889"/>
          </a:xfrm>
        </p:spPr>
        <p:txBody>
          <a:bodyPr lIns="0" tIns="0" rIns="0" bIns="0" anchor="ctr"/>
          <a:lstStyle>
            <a:lvl1pPr>
              <a:spcBef>
                <a:spcPts val="0"/>
              </a:spcBef>
              <a:defRPr sz="675"/>
            </a:lvl1pPr>
            <a:lvl2pPr>
              <a:defRPr sz="825"/>
            </a:lvl2pPr>
            <a:lvl3pPr>
              <a:defRPr sz="825"/>
            </a:lvl3pPr>
            <a:lvl4pPr>
              <a:defRPr sz="825"/>
            </a:lvl4pPr>
            <a:lvl5pPr>
              <a:defRPr sz="825"/>
            </a:lvl5pPr>
          </a:lstStyle>
          <a:p>
            <a:pPr lvl="0"/>
            <a:r>
              <a:rPr lang="en-US"/>
              <a:t>City, State</a:t>
            </a:r>
          </a:p>
        </p:txBody>
      </p:sp>
    </p:spTree>
    <p:extLst>
      <p:ext uri="{BB962C8B-B14F-4D97-AF65-F5344CB8AC3E}">
        <p14:creationId xmlns:p14="http://schemas.microsoft.com/office/powerpoint/2010/main" val="39044113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4" y="5711293"/>
            <a:ext cx="1989471" cy="689511"/>
          </a:xfrm>
        </p:spPr>
        <p:txBody>
          <a:bodyPr lIns="0" tIns="0" rIns="0" bIns="0"/>
          <a:lstStyle>
            <a:lvl1pPr>
              <a:spcBef>
                <a:spcPts val="0"/>
              </a:spcBef>
              <a:defRPr sz="15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3248021" y="5711293"/>
            <a:ext cx="6229351" cy="689511"/>
          </a:xfrm>
        </p:spPr>
        <p:txBody>
          <a:bodyPr lIns="0" tIns="0" rIns="0" bIns="0"/>
          <a:lstStyle>
            <a:lvl1pPr>
              <a:defRPr sz="900"/>
            </a:lvl1pPr>
            <a:lvl2pPr>
              <a:defRPr sz="825"/>
            </a:lvl2pPr>
            <a:lvl3pPr>
              <a:defRPr sz="825"/>
            </a:lvl3pPr>
            <a:lvl4pPr>
              <a:defRPr sz="825"/>
            </a:lvl4pPr>
            <a:lvl5pPr>
              <a:defRPr sz="825"/>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066802"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10050650" y="5685098"/>
            <a:ext cx="277351"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743708"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1066800" y="1228726"/>
            <a:ext cx="2371726"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750" b="1" spc="75">
                <a:solidFill>
                  <a:prstClr val="black"/>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743700" y="1228726"/>
            <a:ext cx="2371726"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750" b="1" spc="75">
                <a:solidFill>
                  <a:prstClr val="black"/>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10349268" y="5693570"/>
            <a:ext cx="1690334" cy="276889"/>
          </a:xfrm>
        </p:spPr>
        <p:txBody>
          <a:bodyPr lIns="0" tIns="0" rIns="0" bIns="0" anchor="ctr"/>
          <a:lstStyle>
            <a:lvl1pPr>
              <a:spcBef>
                <a:spcPts val="0"/>
              </a:spcBef>
              <a:defRPr sz="675"/>
            </a:lvl1pPr>
            <a:lvl2pPr>
              <a:defRPr sz="825"/>
            </a:lvl2pPr>
            <a:lvl3pPr>
              <a:defRPr sz="825"/>
            </a:lvl3pPr>
            <a:lvl4pPr>
              <a:defRPr sz="825"/>
            </a:lvl4pPr>
            <a:lvl5pPr>
              <a:defRPr sz="825"/>
            </a:lvl5pPr>
          </a:lstStyle>
          <a:p>
            <a:pPr lvl="0"/>
            <a:r>
              <a:rPr lang="en-US"/>
              <a:t>City, State</a:t>
            </a:r>
          </a:p>
        </p:txBody>
      </p:sp>
    </p:spTree>
    <p:extLst>
      <p:ext uri="{BB962C8B-B14F-4D97-AF65-F5344CB8AC3E}">
        <p14:creationId xmlns:p14="http://schemas.microsoft.com/office/powerpoint/2010/main" val="12025648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803"/>
            <a:ext cx="2090203" cy="1019175"/>
          </a:xfrm>
        </p:spPr>
        <p:txBody>
          <a:bodyPr lIns="0" tIns="0" rIns="0" bIns="0"/>
          <a:lstStyle>
            <a:lvl1pPr>
              <a:spcBef>
                <a:spcPts val="0"/>
              </a:spcBef>
              <a:defRPr sz="15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2" y="2243470"/>
            <a:ext cx="2090737" cy="3859618"/>
          </a:xfrm>
        </p:spPr>
        <p:txBody>
          <a:bodyPr lIns="0" tIns="0" rIns="0" bIns="0"/>
          <a:lstStyle>
            <a:lvl1pPr>
              <a:defRPr sz="900"/>
            </a:lvl1pPr>
            <a:lvl2pPr>
              <a:defRPr sz="825"/>
            </a:lvl2pPr>
            <a:lvl3pPr>
              <a:defRPr sz="825"/>
            </a:lvl3pPr>
            <a:lvl4pPr>
              <a:defRPr sz="825"/>
            </a:lvl4pPr>
            <a:lvl5pPr>
              <a:defRPr sz="825"/>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9" y="1066803"/>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998459" y="6219824"/>
            <a:ext cx="277351"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61" y="1066803"/>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9" y="3796034"/>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61" y="3796034"/>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7"/>
            <a:ext cx="1803131" cy="276889"/>
          </a:xfrm>
        </p:spPr>
        <p:txBody>
          <a:bodyPr lIns="0" tIns="0" rIns="0" bIns="0" anchor="ctr"/>
          <a:lstStyle>
            <a:lvl1pPr>
              <a:spcBef>
                <a:spcPts val="0"/>
              </a:spcBef>
              <a:defRPr sz="675"/>
            </a:lvl1pPr>
            <a:lvl2pPr>
              <a:defRPr sz="825"/>
            </a:lvl2pPr>
            <a:lvl3pPr>
              <a:defRPr sz="825"/>
            </a:lvl3pPr>
            <a:lvl4pPr>
              <a:defRPr sz="825"/>
            </a:lvl4pPr>
            <a:lvl5pPr>
              <a:defRPr sz="825"/>
            </a:lvl5pPr>
          </a:lstStyle>
          <a:p>
            <a:pPr lvl="0"/>
            <a:r>
              <a:rPr lang="en-US"/>
              <a:t>City, State</a:t>
            </a:r>
          </a:p>
        </p:txBody>
      </p:sp>
    </p:spTree>
    <p:extLst>
      <p:ext uri="{BB962C8B-B14F-4D97-AF65-F5344CB8AC3E}">
        <p14:creationId xmlns:p14="http://schemas.microsoft.com/office/powerpoint/2010/main" val="15629718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803"/>
            <a:ext cx="3238555" cy="1019175"/>
          </a:xfrm>
        </p:spPr>
        <p:txBody>
          <a:bodyPr lIns="0" tIns="0" rIns="0" bIns="0"/>
          <a:lstStyle>
            <a:lvl1pPr>
              <a:spcBef>
                <a:spcPts val="0"/>
              </a:spcBef>
              <a:defRPr sz="15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2" y="2243470"/>
            <a:ext cx="3239383" cy="3859618"/>
          </a:xfrm>
        </p:spPr>
        <p:txBody>
          <a:bodyPr lIns="0" tIns="0" rIns="0" bIns="0"/>
          <a:lstStyle>
            <a:lvl1pPr>
              <a:defRPr sz="900"/>
            </a:lvl1pPr>
            <a:lvl2pPr>
              <a:defRPr sz="825"/>
            </a:lvl2pPr>
            <a:lvl3pPr>
              <a:defRPr sz="825"/>
            </a:lvl3pPr>
            <a:lvl4pPr>
              <a:defRPr sz="825"/>
            </a:lvl4pPr>
            <a:lvl5pPr>
              <a:defRPr sz="825"/>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9" y="0"/>
            <a:ext cx="4314287"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998459" y="6219824"/>
            <a:ext cx="277351"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5" y="1"/>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7" y="3429001"/>
            <a:ext cx="2642617" cy="3429001"/>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7"/>
            <a:ext cx="2951478" cy="276889"/>
          </a:xfrm>
        </p:spPr>
        <p:txBody>
          <a:bodyPr lIns="0" tIns="0" rIns="0" bIns="0" anchor="ctr"/>
          <a:lstStyle>
            <a:lvl1pPr>
              <a:spcBef>
                <a:spcPts val="0"/>
              </a:spcBef>
              <a:defRPr sz="675"/>
            </a:lvl1pPr>
            <a:lvl2pPr>
              <a:defRPr sz="825"/>
            </a:lvl2pPr>
            <a:lvl3pPr>
              <a:defRPr sz="825"/>
            </a:lvl3pPr>
            <a:lvl4pPr>
              <a:defRPr sz="825"/>
            </a:lvl4pPr>
            <a:lvl5pPr>
              <a:defRPr sz="825"/>
            </a:lvl5pPr>
          </a:lstStyle>
          <a:p>
            <a:pPr lvl="0"/>
            <a:r>
              <a:rPr lang="en-US"/>
              <a:t>City, State</a:t>
            </a:r>
          </a:p>
        </p:txBody>
      </p:sp>
    </p:spTree>
    <p:extLst>
      <p:ext uri="{BB962C8B-B14F-4D97-AF65-F5344CB8AC3E}">
        <p14:creationId xmlns:p14="http://schemas.microsoft.com/office/powerpoint/2010/main" val="199374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p:nvPr>
        </p:nvSpPr>
        <p:spPr>
          <a:xfrm>
            <a:off x="6324600" y="533400"/>
            <a:ext cx="5486400" cy="609600"/>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6324600" y="1447800"/>
            <a:ext cx="5486400" cy="4742506"/>
          </a:xfrm>
        </p:spPr>
        <p:txBody>
          <a:bodyPr>
            <a:normAutofit/>
          </a:bodyPr>
          <a:lstStyle>
            <a:lvl1pPr marL="0" indent="0">
              <a:buNone/>
              <a:defRPr sz="21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Picture Placeholder 6"/>
          <p:cNvSpPr>
            <a:spLocks noGrp="1"/>
          </p:cNvSpPr>
          <p:nvPr>
            <p:ph type="pic" sz="quarter" idx="11"/>
          </p:nvPr>
        </p:nvSpPr>
        <p:spPr>
          <a:xfrm>
            <a:off x="0" y="686758"/>
            <a:ext cx="5486400" cy="54864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dirty="0"/>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4" y="1066800"/>
            <a:ext cx="5486398"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7"/>
            <a:ext cx="5486400" cy="3342167"/>
          </a:xfrm>
        </p:spPr>
        <p:txBody>
          <a:bodyPr lIns="0" tIns="0" rIns="0" bIns="0" numCol="2"/>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71"/>
            <a:ext cx="5486400" cy="691117"/>
          </a:xfrm>
        </p:spPr>
        <p:txBody>
          <a:bodyPr lIns="0" tIns="0" rIns="0" bIns="0" numCol="1"/>
          <a:lstStyle>
            <a:lvl1pPr>
              <a:spcBef>
                <a:spcPts val="0"/>
              </a:spcBef>
              <a:defRPr sz="1050" spc="0" baseline="0">
                <a:latin typeface="Arial" panose="020B0604020202020204" pitchFamily="34" charset="0"/>
                <a:cs typeface="Arial" panose="020B0604020202020204" pitchFamily="34" charset="0"/>
              </a:defRPr>
            </a:lvl1pPr>
          </a:lstStyle>
          <a:p>
            <a:pPr lvl="0"/>
            <a:r>
              <a:rPr lang="en-US"/>
              <a:t>Title</a:t>
            </a:r>
          </a:p>
          <a:p>
            <a:pPr lvl="0"/>
            <a:r>
              <a:rPr lang="en-US"/>
              <a:t>Location</a:t>
            </a:r>
          </a:p>
          <a:p>
            <a:pPr lvl="0"/>
            <a:r>
              <a:rPr lang="en-US"/>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3829" y="2508397"/>
            <a:ext cx="685803" cy="685802"/>
          </a:xfrm>
          <a:prstGeom prst="rect">
            <a:avLst/>
          </a:prstGeom>
        </p:spPr>
      </p:pic>
    </p:spTree>
    <p:extLst>
      <p:ext uri="{BB962C8B-B14F-4D97-AF65-F5344CB8AC3E}">
        <p14:creationId xmlns:p14="http://schemas.microsoft.com/office/powerpoint/2010/main" val="35607547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6" y="1733108"/>
            <a:ext cx="4238847" cy="1004777"/>
          </a:xfrm>
        </p:spPr>
        <p:txBody>
          <a:bodyPr/>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4" y="1066800"/>
            <a:ext cx="5486398"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6" y="3429004"/>
            <a:ext cx="4238847" cy="1993605"/>
          </a:xfrm>
        </p:spPr>
        <p:txBody>
          <a:bodyPr lIns="0" tIns="0" rIns="0" bIns="0" numCol="1"/>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4" y="2737887"/>
            <a:ext cx="4238847" cy="691117"/>
          </a:xfrm>
        </p:spPr>
        <p:txBody>
          <a:bodyPr lIns="0" tIns="0" rIns="0" bIns="0" numCol="1"/>
          <a:lstStyle>
            <a:lvl1pPr>
              <a:spcBef>
                <a:spcPts val="0"/>
              </a:spcBef>
              <a:defRPr sz="1050" spc="0" baseline="0">
                <a:latin typeface="Arial" panose="020B0604020202020204" pitchFamily="34" charset="0"/>
                <a:cs typeface="Arial" panose="020B0604020202020204" pitchFamily="34" charset="0"/>
              </a:defRPr>
            </a:lvl1pPr>
          </a:lstStyle>
          <a:p>
            <a:pPr lvl="0"/>
            <a:r>
              <a:rPr lang="en-US"/>
              <a:t>Title</a:t>
            </a:r>
          </a:p>
          <a:p>
            <a:pPr lvl="0"/>
            <a:r>
              <a:rPr lang="en-US"/>
              <a:t>Location</a:t>
            </a:r>
          </a:p>
        </p:txBody>
      </p:sp>
    </p:spTree>
    <p:extLst>
      <p:ext uri="{BB962C8B-B14F-4D97-AF65-F5344CB8AC3E}">
        <p14:creationId xmlns:p14="http://schemas.microsoft.com/office/powerpoint/2010/main" val="25842178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3" y="2360429"/>
            <a:ext cx="3299636" cy="1004777"/>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4" y="1066798"/>
            <a:ext cx="5486398"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3" y="3526470"/>
            <a:ext cx="3299636" cy="691117"/>
          </a:xfrm>
        </p:spPr>
        <p:txBody>
          <a:bodyPr lIns="0" tIns="0" rIns="0" bIns="0" numCol="1"/>
          <a:lstStyle>
            <a:lvl1pPr>
              <a:spcBef>
                <a:spcPts val="0"/>
              </a:spcBef>
              <a:defRPr sz="1050" spc="0" baseline="0">
                <a:latin typeface="Arial" panose="020B0604020202020204" pitchFamily="34" charset="0"/>
                <a:cs typeface="Arial" panose="020B0604020202020204" pitchFamily="34" charset="0"/>
              </a:defRPr>
            </a:lvl1pPr>
          </a:lstStyle>
          <a:p>
            <a:pPr lvl="0"/>
            <a:r>
              <a:rPr lang="en-US"/>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0"/>
            <a:ext cx="2293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457201"/>
            <a:ext cx="1779587" cy="5943600"/>
          </a:xfrm>
        </p:spPr>
        <p:txBody>
          <a:bodyPr lIns="0" tIns="0" rIns="0" bIns="0" anchor="ctr"/>
          <a:lstStyle>
            <a:lvl1pPr>
              <a:defRPr sz="135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3390416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4" y="1066801"/>
            <a:ext cx="4876798" cy="1805095"/>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066800"/>
            <a:ext cx="3749750"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2" y="3033163"/>
            <a:ext cx="4876798" cy="691117"/>
          </a:xfrm>
        </p:spPr>
        <p:txBody>
          <a:bodyPr lIns="0" tIns="0" rIns="0" bIns="0" numCol="1"/>
          <a:lstStyle>
            <a:lvl1pPr>
              <a:spcBef>
                <a:spcPts val="0"/>
              </a:spcBef>
              <a:defRPr sz="1050" spc="0" baseline="0">
                <a:latin typeface="Arial" panose="020B0604020202020204" pitchFamily="34" charset="0"/>
                <a:cs typeface="Arial" panose="020B0604020202020204" pitchFamily="34" charset="0"/>
              </a:defRPr>
            </a:lvl1pPr>
          </a:lstStyle>
          <a:p>
            <a:pPr lvl="0"/>
            <a:r>
              <a:rPr lang="en-US"/>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2" y="3733800"/>
            <a:ext cx="1000284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668000" cy="2183214"/>
          </a:xfrm>
        </p:spPr>
        <p:txBody>
          <a:bodyPr lIns="0" tIns="0" rIns="0" bIns="0" numCol="2"/>
          <a:lstStyle/>
          <a:p>
            <a:pPr lvl="0"/>
            <a:r>
              <a:rPr lang="en-US"/>
              <a:t>Click to edit Master text styles</a:t>
            </a:r>
          </a:p>
        </p:txBody>
      </p:sp>
    </p:spTree>
    <p:extLst>
      <p:ext uri="{BB962C8B-B14F-4D97-AF65-F5344CB8AC3E}">
        <p14:creationId xmlns:p14="http://schemas.microsoft.com/office/powerpoint/2010/main" val="27084441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1" y="1066804"/>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2900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9" y="1066804"/>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60" y="1066804"/>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30" y="4890983"/>
            <a:ext cx="2962940" cy="1509821"/>
          </a:xfrm>
        </p:spPr>
        <p:txBody>
          <a:bodyPr lIns="0" tIns="0" rIns="0" bIns="0" numCol="1"/>
          <a:lstStyle/>
          <a:p>
            <a:pPr lvl="0"/>
            <a:r>
              <a:rPr lang="en-US"/>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9" y="3774561"/>
            <a:ext cx="2962941" cy="673395"/>
          </a:xfrm>
        </p:spPr>
        <p:txBody>
          <a:bodyPr anchor="b"/>
          <a:lstStyle>
            <a:lvl1pPr>
              <a:defRPr sz="1500"/>
            </a:lvl1pPr>
          </a:lstStyle>
          <a:p>
            <a:r>
              <a:rPr lang="en-US"/>
              <a:t>First Name</a:t>
            </a:r>
            <a:br>
              <a:rPr lang="en-US"/>
            </a:br>
            <a:r>
              <a:rPr lang="en-US"/>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9" y="4513523"/>
            <a:ext cx="2962941"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6" y="4890981"/>
            <a:ext cx="2962940" cy="1509821"/>
          </a:xfrm>
        </p:spPr>
        <p:txBody>
          <a:bodyPr lIns="0" tIns="0" rIns="0" bIns="0" numCol="1"/>
          <a:lstStyle/>
          <a:p>
            <a:pPr lvl="0"/>
            <a:r>
              <a:rPr lang="en-US"/>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5" y="4513521"/>
            <a:ext cx="2962941"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4" y="4890977"/>
            <a:ext cx="2962940" cy="1509821"/>
          </a:xfrm>
        </p:spPr>
        <p:txBody>
          <a:bodyPr lIns="0" tIns="0" rIns="0" bIns="0" numCol="1"/>
          <a:lstStyle/>
          <a:p>
            <a:pPr lvl="0"/>
            <a:r>
              <a:rPr lang="en-US"/>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1" y="4513517"/>
            <a:ext cx="2962941"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7" y="3775075"/>
            <a:ext cx="2962275"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cxnSp>
        <p:nvCxnSpPr>
          <p:cNvPr id="21" name="Straight Connector 20">
            <a:extLst>
              <a:ext uri="{FF2B5EF4-FFF2-40B4-BE49-F238E27FC236}">
                <a16:creationId xmlns:a16="http://schemas.microsoft.com/office/drawing/2014/main" id="{DFAD97C8-C470-46CE-BF6A-EC5E08A05F9C}"/>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7677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4" y="1066804"/>
            <a:ext cx="1952846"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2900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7" y="1066805"/>
            <a:ext cx="1952846"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4" y="1066805"/>
            <a:ext cx="1952846"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4" y="1066804"/>
            <a:ext cx="1952846"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6" y="1066803"/>
            <a:ext cx="1952846"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1066805" y="4890977"/>
            <a:ext cx="1952842" cy="1509821"/>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1066804" y="4513517"/>
            <a:ext cx="1952844"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1067137" y="3775075"/>
            <a:ext cx="1952405"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3319134" y="4890972"/>
            <a:ext cx="1952842" cy="1509821"/>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3319131" y="4513514"/>
            <a:ext cx="1952844"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3319465" y="3775071"/>
            <a:ext cx="1952405"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571462" y="4890968"/>
            <a:ext cx="1952842" cy="1509821"/>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571460" y="4513510"/>
            <a:ext cx="1952844"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571792" y="3775067"/>
            <a:ext cx="1952405"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831766" y="4890965"/>
            <a:ext cx="1952842" cy="1509821"/>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831767" y="4513505"/>
            <a:ext cx="1952844"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832101" y="3775063"/>
            <a:ext cx="1952405"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10076118" y="4890983"/>
            <a:ext cx="1952842" cy="1509821"/>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10076116" y="4513523"/>
            <a:ext cx="1952844"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10076448" y="3775081"/>
            <a:ext cx="1952405"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8893894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2" y="1672177"/>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8" y="1672177"/>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4" y="1672177"/>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4" y="1672177"/>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7" y="1672175"/>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3019648" y="1672173"/>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5269312" y="1672176"/>
            <a:ext cx="0" cy="472862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527919" y="1672173"/>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784609" y="1672176"/>
            <a:ext cx="0" cy="4728627"/>
          </a:xfrm>
          <a:prstGeom prst="line">
            <a:avLst/>
          </a:prstGeom>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1066800" y="1066800"/>
            <a:ext cx="10668000" cy="427038"/>
          </a:xfrm>
        </p:spPr>
        <p:txBody>
          <a:bodyPr/>
          <a:lstStyle>
            <a:lvl1pPr>
              <a:defRPr/>
            </a:lvl1pPr>
          </a:lstStyle>
          <a:p>
            <a:r>
              <a:rPr lang="en-US"/>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1066805" y="4613326"/>
            <a:ext cx="1647087" cy="1787474"/>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1066802" y="4235870"/>
            <a:ext cx="1647088"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1067138" y="3497428"/>
            <a:ext cx="1646718"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314767" y="4613326"/>
            <a:ext cx="1647087" cy="1787474"/>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314763" y="4235870"/>
            <a:ext cx="1647088"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315099" y="3497428"/>
            <a:ext cx="1646718"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564396" y="4613326"/>
            <a:ext cx="1647087" cy="1787474"/>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564391" y="4235870"/>
            <a:ext cx="1647088"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564728" y="3497428"/>
            <a:ext cx="1646718"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832721" y="4613326"/>
            <a:ext cx="1647087" cy="1787474"/>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832718" y="4235870"/>
            <a:ext cx="1647088"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833055" y="3497428"/>
            <a:ext cx="1646718"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10086754" y="4613326"/>
            <a:ext cx="1647087" cy="1787474"/>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10086751" y="4235870"/>
            <a:ext cx="1647088" cy="377455"/>
          </a:xfrm>
        </p:spPr>
        <p:txBody>
          <a:bodyPr lIns="0" tIns="0" rIns="0" bIns="0" numCol="1"/>
          <a:lstStyle>
            <a:lvl1pPr>
              <a:spcBef>
                <a:spcPts val="0"/>
              </a:spcBef>
              <a:defRPr sz="9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10087088" y="3497428"/>
            <a:ext cx="1646718" cy="672872"/>
          </a:xfrm>
        </p:spPr>
        <p:txBody>
          <a:bodyPr lIns="0" tIns="0" rIns="0" bIns="0" anchor="b"/>
          <a:lstStyle>
            <a:lvl1pPr>
              <a:spcBef>
                <a:spcPts val="0"/>
              </a:spcBef>
              <a:defRPr sz="1500" b="1">
                <a:latin typeface="Century Gothic" panose="020B0502020202020204" pitchFamily="34" charset="0"/>
              </a:defRPr>
            </a:lvl1pPr>
            <a:lvl2pPr marL="25717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31349261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1_Profile - 8">
    <p:bg>
      <p:bgPr>
        <a:solidFill>
          <a:srgbClr val="E9E9E9"/>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041770" y="2728067"/>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Designation</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041770" y="5699868"/>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226629" y="2728067"/>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226627" y="5699868"/>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5380269" y="2722751"/>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5380267" y="5694552"/>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7594305" y="2722751"/>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7594303" y="5694552"/>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041770" y="762004"/>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226627" y="762003"/>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5392030" y="749956"/>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7606070" y="749955"/>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041770" y="3727072"/>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226627" y="3727071"/>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5392030" y="3715024"/>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7606070" y="3715023"/>
            <a:ext cx="1966065" cy="1960747"/>
          </a:xfrm>
          <a:solidFill>
            <a:schemeClr val="bg1"/>
          </a:solidFill>
        </p:spPr>
        <p:txBody>
          <a:bodyPr/>
          <a:lstStyle/>
          <a:p>
            <a:endParaRPr lang="en-US"/>
          </a:p>
        </p:txBody>
      </p:sp>
      <p:cxnSp>
        <p:nvCxnSpPr>
          <p:cNvPr id="20" name="Straight Connector 19">
            <a:extLst>
              <a:ext uri="{FF2B5EF4-FFF2-40B4-BE49-F238E27FC236}">
                <a16:creationId xmlns:a16="http://schemas.microsoft.com/office/drawing/2014/main" id="{63F0CB2D-E70A-4D09-8E45-55D8D5B568A5}"/>
              </a:ext>
            </a:extLst>
          </p:cNvPr>
          <p:cNvCxnSpPr/>
          <p:nvPr userDrawn="1"/>
        </p:nvCxnSpPr>
        <p:spPr>
          <a:xfrm>
            <a:off x="624840" y="0"/>
            <a:ext cx="0" cy="6858000"/>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16E4A7A-8D4A-4CE1-AB23-9087674B358D}"/>
              </a:ext>
            </a:extLst>
          </p:cNvPr>
          <p:cNvSpPr>
            <a:spLocks noGrp="1"/>
          </p:cNvSpPr>
          <p:nvPr>
            <p:ph type="body" sz="quarter" idx="42" hasCustomPrompt="1"/>
          </p:nvPr>
        </p:nvSpPr>
        <p:spPr>
          <a:xfrm>
            <a:off x="9783027" y="2722751"/>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22" name="Text Placeholder 9">
            <a:extLst>
              <a:ext uri="{FF2B5EF4-FFF2-40B4-BE49-F238E27FC236}">
                <a16:creationId xmlns:a16="http://schemas.microsoft.com/office/drawing/2014/main" id="{5DF1FC75-C2D1-477B-B447-74B69F4D71ED}"/>
              </a:ext>
            </a:extLst>
          </p:cNvPr>
          <p:cNvSpPr>
            <a:spLocks noGrp="1"/>
          </p:cNvSpPr>
          <p:nvPr>
            <p:ph type="body" sz="quarter" idx="43" hasCustomPrompt="1"/>
          </p:nvPr>
        </p:nvSpPr>
        <p:spPr>
          <a:xfrm>
            <a:off x="9783027" y="5694552"/>
            <a:ext cx="1966065" cy="700935"/>
          </a:xfrm>
          <a:solidFill>
            <a:schemeClr val="bg1"/>
          </a:solidFill>
        </p:spPr>
        <p:txBody>
          <a:bodyPr lIns="91440" tIns="45720" rIns="0" bIns="0" anchor="t"/>
          <a:lstStyle>
            <a:lvl1pPr>
              <a:spcBef>
                <a:spcPts val="0"/>
              </a:spcBef>
              <a:defRPr lang="en-US" sz="900" b="1" kern="1200" dirty="0">
                <a:solidFill>
                  <a:srgbClr val="ED7000"/>
                </a:solidFill>
                <a:latin typeface="Arial Narrow" panose="020B0606020202030204" pitchFamily="34" charset="0"/>
                <a:ea typeface="+mn-ea"/>
                <a:cs typeface="+mn-cs"/>
              </a:defRPr>
            </a:lvl1pPr>
            <a:lvl2pPr marL="257170" indent="0">
              <a:buNone/>
              <a:defRPr/>
            </a:lvl2pPr>
          </a:lstStyle>
          <a:p>
            <a:pPr marL="0" lvl="0" indent="0" algn="l" defTabSz="514339" rtl="0" eaLnBrk="1" latinLnBrk="0" hangingPunct="1">
              <a:spcBef>
                <a:spcPts val="0"/>
              </a:spcBef>
              <a:buFontTx/>
              <a:buNone/>
            </a:pPr>
            <a:r>
              <a:rPr lang="en-US" dirty="0"/>
              <a:t>First Name</a:t>
            </a:r>
          </a:p>
          <a:p>
            <a:pPr marL="0" lvl="0" indent="0" algn="l" defTabSz="514339" rtl="0" eaLnBrk="1" latinLnBrk="0" hangingPunct="1">
              <a:spcBef>
                <a:spcPts val="0"/>
              </a:spcBef>
              <a:buFontTx/>
              <a:buNone/>
            </a:pPr>
            <a:r>
              <a:rPr lang="en-US" dirty="0"/>
              <a:t>Last Name</a:t>
            </a:r>
          </a:p>
        </p:txBody>
      </p:sp>
      <p:sp>
        <p:nvSpPr>
          <p:cNvPr id="23" name="Picture Placeholder 9">
            <a:extLst>
              <a:ext uri="{FF2B5EF4-FFF2-40B4-BE49-F238E27FC236}">
                <a16:creationId xmlns:a16="http://schemas.microsoft.com/office/drawing/2014/main" id="{24F01DB6-1E7B-431E-8783-B5C5839D3A25}"/>
              </a:ext>
            </a:extLst>
          </p:cNvPr>
          <p:cNvSpPr>
            <a:spLocks noGrp="1"/>
          </p:cNvSpPr>
          <p:nvPr>
            <p:ph type="pic" sz="quarter" idx="44"/>
          </p:nvPr>
        </p:nvSpPr>
        <p:spPr>
          <a:xfrm>
            <a:off x="9794794" y="749955"/>
            <a:ext cx="1966065" cy="1960747"/>
          </a:xfrm>
          <a:solidFill>
            <a:schemeClr val="bg1"/>
          </a:solidFill>
        </p:spPr>
        <p:txBody>
          <a:bodyPr/>
          <a:lstStyle/>
          <a:p>
            <a:endParaRPr lang="en-US"/>
          </a:p>
        </p:txBody>
      </p:sp>
      <p:sp>
        <p:nvSpPr>
          <p:cNvPr id="24" name="Picture Placeholder 9">
            <a:extLst>
              <a:ext uri="{FF2B5EF4-FFF2-40B4-BE49-F238E27FC236}">
                <a16:creationId xmlns:a16="http://schemas.microsoft.com/office/drawing/2014/main" id="{F9910F18-0C59-445A-B276-C64A345A31CA}"/>
              </a:ext>
            </a:extLst>
          </p:cNvPr>
          <p:cNvSpPr>
            <a:spLocks noGrp="1"/>
          </p:cNvSpPr>
          <p:nvPr>
            <p:ph type="pic" sz="quarter" idx="45"/>
          </p:nvPr>
        </p:nvSpPr>
        <p:spPr>
          <a:xfrm>
            <a:off x="9794794" y="3715023"/>
            <a:ext cx="1966065" cy="1960747"/>
          </a:xfrm>
          <a:solidFill>
            <a:schemeClr val="bg1"/>
          </a:solidFill>
        </p:spPr>
        <p:txBody>
          <a:bodyPr/>
          <a:lstStyle/>
          <a:p>
            <a:endParaRPr lang="en-US"/>
          </a:p>
        </p:txBody>
      </p:sp>
      <p:sp>
        <p:nvSpPr>
          <p:cNvPr id="25" name="Picture Placeholder 9">
            <a:extLst>
              <a:ext uri="{FF2B5EF4-FFF2-40B4-BE49-F238E27FC236}">
                <a16:creationId xmlns:a16="http://schemas.microsoft.com/office/drawing/2014/main" id="{875D69DB-6102-4F84-AEC8-58ADA8D3E511}"/>
              </a:ext>
            </a:extLst>
          </p:cNvPr>
          <p:cNvSpPr>
            <a:spLocks noGrp="1"/>
          </p:cNvSpPr>
          <p:nvPr>
            <p:ph type="pic" sz="quarter" idx="46"/>
          </p:nvPr>
        </p:nvSpPr>
        <p:spPr>
          <a:xfrm>
            <a:off x="1041770" y="762003"/>
            <a:ext cx="1966065" cy="1960747"/>
          </a:xfrm>
          <a:solidFill>
            <a:schemeClr val="bg1"/>
          </a:solidFill>
        </p:spPr>
        <p:txBody>
          <a:bodyPr/>
          <a:lstStyle/>
          <a:p>
            <a:endParaRPr lang="en-US"/>
          </a:p>
        </p:txBody>
      </p:sp>
      <p:sp>
        <p:nvSpPr>
          <p:cNvPr id="26" name="Picture Placeholder 9">
            <a:extLst>
              <a:ext uri="{FF2B5EF4-FFF2-40B4-BE49-F238E27FC236}">
                <a16:creationId xmlns:a16="http://schemas.microsoft.com/office/drawing/2014/main" id="{D0CD7987-0611-4552-B486-E029029F47B2}"/>
              </a:ext>
            </a:extLst>
          </p:cNvPr>
          <p:cNvSpPr>
            <a:spLocks noGrp="1"/>
          </p:cNvSpPr>
          <p:nvPr>
            <p:ph type="pic" sz="quarter" idx="47"/>
          </p:nvPr>
        </p:nvSpPr>
        <p:spPr>
          <a:xfrm>
            <a:off x="3226627" y="761999"/>
            <a:ext cx="1966065" cy="1960747"/>
          </a:xfrm>
          <a:solidFill>
            <a:schemeClr val="bg1"/>
          </a:solidFill>
        </p:spPr>
        <p:txBody>
          <a:bodyPr/>
          <a:lstStyle/>
          <a:p>
            <a:endParaRPr lang="en-US"/>
          </a:p>
        </p:txBody>
      </p:sp>
      <p:sp>
        <p:nvSpPr>
          <p:cNvPr id="27" name="Picture Placeholder 9">
            <a:extLst>
              <a:ext uri="{FF2B5EF4-FFF2-40B4-BE49-F238E27FC236}">
                <a16:creationId xmlns:a16="http://schemas.microsoft.com/office/drawing/2014/main" id="{548EC82E-6787-41CD-AA6C-F87485E429D3}"/>
              </a:ext>
            </a:extLst>
          </p:cNvPr>
          <p:cNvSpPr>
            <a:spLocks noGrp="1"/>
          </p:cNvSpPr>
          <p:nvPr>
            <p:ph type="pic" sz="quarter" idx="48"/>
          </p:nvPr>
        </p:nvSpPr>
        <p:spPr>
          <a:xfrm>
            <a:off x="5392030" y="749955"/>
            <a:ext cx="1966065" cy="1960747"/>
          </a:xfrm>
          <a:solidFill>
            <a:schemeClr val="bg1"/>
          </a:solidFill>
        </p:spPr>
        <p:txBody>
          <a:bodyPr/>
          <a:lstStyle/>
          <a:p>
            <a:endParaRPr lang="en-US"/>
          </a:p>
        </p:txBody>
      </p:sp>
      <p:sp>
        <p:nvSpPr>
          <p:cNvPr id="28" name="Picture Placeholder 9">
            <a:extLst>
              <a:ext uri="{FF2B5EF4-FFF2-40B4-BE49-F238E27FC236}">
                <a16:creationId xmlns:a16="http://schemas.microsoft.com/office/drawing/2014/main" id="{938134CE-42A4-4814-B932-13206B5777C6}"/>
              </a:ext>
            </a:extLst>
          </p:cNvPr>
          <p:cNvSpPr>
            <a:spLocks noGrp="1"/>
          </p:cNvSpPr>
          <p:nvPr>
            <p:ph type="pic" sz="quarter" idx="49"/>
          </p:nvPr>
        </p:nvSpPr>
        <p:spPr>
          <a:xfrm>
            <a:off x="7606070" y="749951"/>
            <a:ext cx="1966065" cy="1960747"/>
          </a:xfrm>
          <a:solidFill>
            <a:schemeClr val="bg1"/>
          </a:solidFill>
        </p:spPr>
        <p:txBody>
          <a:bodyPr/>
          <a:lstStyle/>
          <a:p>
            <a:endParaRPr lang="en-US"/>
          </a:p>
        </p:txBody>
      </p:sp>
      <p:sp>
        <p:nvSpPr>
          <p:cNvPr id="29" name="Picture Placeholder 9">
            <a:extLst>
              <a:ext uri="{FF2B5EF4-FFF2-40B4-BE49-F238E27FC236}">
                <a16:creationId xmlns:a16="http://schemas.microsoft.com/office/drawing/2014/main" id="{468F1627-350E-4FAA-94AD-17A6D688FAC4}"/>
              </a:ext>
            </a:extLst>
          </p:cNvPr>
          <p:cNvSpPr>
            <a:spLocks noGrp="1"/>
          </p:cNvSpPr>
          <p:nvPr>
            <p:ph type="pic" sz="quarter" idx="50"/>
          </p:nvPr>
        </p:nvSpPr>
        <p:spPr>
          <a:xfrm>
            <a:off x="1041770" y="3727071"/>
            <a:ext cx="1966065" cy="1960747"/>
          </a:xfrm>
          <a:solidFill>
            <a:schemeClr val="bg1"/>
          </a:solidFill>
        </p:spPr>
        <p:txBody>
          <a:bodyPr/>
          <a:lstStyle/>
          <a:p>
            <a:endParaRPr lang="en-US"/>
          </a:p>
        </p:txBody>
      </p:sp>
      <p:sp>
        <p:nvSpPr>
          <p:cNvPr id="30" name="Picture Placeholder 9">
            <a:extLst>
              <a:ext uri="{FF2B5EF4-FFF2-40B4-BE49-F238E27FC236}">
                <a16:creationId xmlns:a16="http://schemas.microsoft.com/office/drawing/2014/main" id="{1339D9B0-EEDF-408E-9BE4-312EC1CDAC11}"/>
              </a:ext>
            </a:extLst>
          </p:cNvPr>
          <p:cNvSpPr>
            <a:spLocks noGrp="1"/>
          </p:cNvSpPr>
          <p:nvPr>
            <p:ph type="pic" sz="quarter" idx="51"/>
          </p:nvPr>
        </p:nvSpPr>
        <p:spPr>
          <a:xfrm>
            <a:off x="3226627" y="3727070"/>
            <a:ext cx="1966065" cy="1960747"/>
          </a:xfrm>
          <a:solidFill>
            <a:schemeClr val="bg1"/>
          </a:solidFill>
        </p:spPr>
        <p:txBody>
          <a:bodyPr/>
          <a:lstStyle/>
          <a:p>
            <a:endParaRPr lang="en-US"/>
          </a:p>
        </p:txBody>
      </p:sp>
      <p:sp>
        <p:nvSpPr>
          <p:cNvPr id="31" name="Picture Placeholder 9">
            <a:extLst>
              <a:ext uri="{FF2B5EF4-FFF2-40B4-BE49-F238E27FC236}">
                <a16:creationId xmlns:a16="http://schemas.microsoft.com/office/drawing/2014/main" id="{A9BEBE6D-552B-4B10-9BA4-613BF2AB0208}"/>
              </a:ext>
            </a:extLst>
          </p:cNvPr>
          <p:cNvSpPr>
            <a:spLocks noGrp="1"/>
          </p:cNvSpPr>
          <p:nvPr>
            <p:ph type="pic" sz="quarter" idx="52"/>
          </p:nvPr>
        </p:nvSpPr>
        <p:spPr>
          <a:xfrm>
            <a:off x="5392030" y="3715023"/>
            <a:ext cx="1966065" cy="1960747"/>
          </a:xfrm>
          <a:solidFill>
            <a:schemeClr val="bg1"/>
          </a:solidFill>
        </p:spPr>
        <p:txBody>
          <a:bodyPr/>
          <a:lstStyle/>
          <a:p>
            <a:endParaRPr lang="en-US"/>
          </a:p>
        </p:txBody>
      </p:sp>
      <p:sp>
        <p:nvSpPr>
          <p:cNvPr id="32" name="Picture Placeholder 9">
            <a:extLst>
              <a:ext uri="{FF2B5EF4-FFF2-40B4-BE49-F238E27FC236}">
                <a16:creationId xmlns:a16="http://schemas.microsoft.com/office/drawing/2014/main" id="{41A350C6-8B9F-4AE7-9A9F-272EAA20804A}"/>
              </a:ext>
            </a:extLst>
          </p:cNvPr>
          <p:cNvSpPr>
            <a:spLocks noGrp="1"/>
          </p:cNvSpPr>
          <p:nvPr>
            <p:ph type="pic" sz="quarter" idx="53"/>
          </p:nvPr>
        </p:nvSpPr>
        <p:spPr>
          <a:xfrm>
            <a:off x="7606070" y="3715022"/>
            <a:ext cx="1966065" cy="1960747"/>
          </a:xfrm>
          <a:solidFill>
            <a:schemeClr val="bg1"/>
          </a:solidFill>
        </p:spPr>
        <p:txBody>
          <a:bodyPr/>
          <a:lstStyle/>
          <a:p>
            <a:endParaRPr lang="en-US"/>
          </a:p>
        </p:txBody>
      </p:sp>
      <p:sp>
        <p:nvSpPr>
          <p:cNvPr id="33" name="Picture Placeholder 9">
            <a:extLst>
              <a:ext uri="{FF2B5EF4-FFF2-40B4-BE49-F238E27FC236}">
                <a16:creationId xmlns:a16="http://schemas.microsoft.com/office/drawing/2014/main" id="{F98D19F2-4EA1-4554-B25E-BF95957BD607}"/>
              </a:ext>
            </a:extLst>
          </p:cNvPr>
          <p:cNvSpPr>
            <a:spLocks noGrp="1"/>
          </p:cNvSpPr>
          <p:nvPr>
            <p:ph type="pic" sz="quarter" idx="54"/>
          </p:nvPr>
        </p:nvSpPr>
        <p:spPr>
          <a:xfrm>
            <a:off x="9794794" y="749951"/>
            <a:ext cx="1966065" cy="1960747"/>
          </a:xfrm>
          <a:solidFill>
            <a:schemeClr val="bg1"/>
          </a:solidFill>
        </p:spPr>
        <p:txBody>
          <a:bodyPr/>
          <a:lstStyle/>
          <a:p>
            <a:endParaRPr lang="en-US"/>
          </a:p>
        </p:txBody>
      </p:sp>
      <p:sp>
        <p:nvSpPr>
          <p:cNvPr id="34" name="Picture Placeholder 9">
            <a:extLst>
              <a:ext uri="{FF2B5EF4-FFF2-40B4-BE49-F238E27FC236}">
                <a16:creationId xmlns:a16="http://schemas.microsoft.com/office/drawing/2014/main" id="{621D0AF9-96F3-4FC7-8EBC-CB7A13597409}"/>
              </a:ext>
            </a:extLst>
          </p:cNvPr>
          <p:cNvSpPr>
            <a:spLocks noGrp="1"/>
          </p:cNvSpPr>
          <p:nvPr>
            <p:ph type="pic" sz="quarter" idx="55"/>
          </p:nvPr>
        </p:nvSpPr>
        <p:spPr>
          <a:xfrm>
            <a:off x="9794794" y="3715022"/>
            <a:ext cx="1966065" cy="1960747"/>
          </a:xfrm>
          <a:solidFill>
            <a:schemeClr val="bg1"/>
          </a:solidFill>
        </p:spPr>
        <p:txBody>
          <a:bodyPr/>
          <a:lstStyle/>
          <a:p>
            <a:endParaRPr lang="en-US"/>
          </a:p>
        </p:txBody>
      </p:sp>
    </p:spTree>
    <p:extLst>
      <p:ext uri="{BB962C8B-B14F-4D97-AF65-F5344CB8AC3E}">
        <p14:creationId xmlns:p14="http://schemas.microsoft.com/office/powerpoint/2010/main" val="7877965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_Section Break">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52400" y="762000"/>
            <a:ext cx="11887200" cy="5943599"/>
          </a:xfrm>
          <a:noFill/>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1" y="1762128"/>
            <a:ext cx="10058400" cy="1381125"/>
          </a:xfrm>
        </p:spPr>
        <p:txBody>
          <a:bodyPr lIns="0" tIns="0" rIns="0" bIns="0"/>
          <a:lstStyle>
            <a:lvl1pPr>
              <a:spcBef>
                <a:spcPts val="0"/>
              </a:spcBef>
              <a:defRPr sz="27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1" y="3238500"/>
            <a:ext cx="10058400" cy="190500"/>
          </a:xfrm>
        </p:spPr>
        <p:txBody>
          <a:bodyPr lIns="0" tIns="0" rIns="0" bIns="0"/>
          <a:lstStyle>
            <a:lvl1pPr>
              <a:defRPr sz="1050" i="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a:t>Last Updated_ xxxxxx</a:t>
            </a:r>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824717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00" b="1" i="0">
                <a:solidFill>
                  <a:srgbClr val="21212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6501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MAI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10036175" y="332515"/>
            <a:ext cx="1670050" cy="457200"/>
          </a:xfrm>
          <a:prstGeom prst="rect">
            <a:avLst/>
          </a:prstGeom>
          <a:noFill/>
          <a:ln w="9525">
            <a:noFill/>
            <a:miter lim="800000"/>
            <a:headEnd/>
            <a:tailEnd/>
          </a:ln>
        </p:spPr>
      </p:pic>
      <p:cxnSp>
        <p:nvCxnSpPr>
          <p:cNvPr id="5" name="Straight Connector 10"/>
          <p:cNvCxnSpPr/>
          <p:nvPr userDrawn="1"/>
        </p:nvCxnSpPr>
        <p:spPr>
          <a:xfrm>
            <a:off x="548547" y="994853"/>
            <a:ext cx="11160125" cy="0"/>
          </a:xfrm>
          <a:prstGeom prst="line">
            <a:avLst/>
          </a:prstGeom>
          <a:ln>
            <a:solidFill>
              <a:srgbClr val="00A3E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548547" y="332831"/>
            <a:ext cx="9144000" cy="503237"/>
          </a:xfrm>
        </p:spPr>
        <p:txBody>
          <a:bodyPr anchor="b">
            <a:noAutofit/>
          </a:bodyPr>
          <a:lstStyle>
            <a:lvl1pPr algn="l">
              <a:defRPr sz="2800" b="1">
                <a:solidFill>
                  <a:srgbClr val="0B55A7"/>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548547" y="1251362"/>
            <a:ext cx="11157678" cy="498191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latin typeface="Arial" panose="020B0604020202020204" pitchFamily="34" charset="0"/>
                <a:cs typeface="Arial" panose="020B0604020202020204" pitchFamily="34" charset="0"/>
              </a:defRPr>
            </a:lvl1pPr>
            <a:lvl2pPr marL="265113" indent="-265113" algn="l">
              <a:buClr>
                <a:srgbClr val="0B55A7"/>
              </a:buClr>
              <a:buFont typeface="Arial" panose="020B0604020202020204" pitchFamily="34" charset="0"/>
              <a:buChar char="•"/>
              <a:defRPr sz="1800">
                <a:latin typeface="Arial" panose="020B0604020202020204" pitchFamily="34" charset="0"/>
                <a:cs typeface="Arial" panose="020B0604020202020204" pitchFamily="34" charset="0"/>
              </a:defRPr>
            </a:lvl2pPr>
            <a:lvl3pPr marL="539750" indent="-274638" algn="l">
              <a:buClr>
                <a:srgbClr val="0B55A7"/>
              </a:buClr>
              <a:buFont typeface="Arial" panose="020B0604020202020204" pitchFamily="34" charset="0"/>
              <a:buChar char="•"/>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pPr lvl="1"/>
            <a:r>
              <a:rPr lang="en-US"/>
              <a:t>Click to edit Master text styles</a:t>
            </a:r>
          </a:p>
          <a:p>
            <a:pPr lvl="2"/>
            <a:r>
              <a:rPr lang="en-US"/>
              <a:t>Second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MAIN SLIDE">
    <p:spTree>
      <p:nvGrpSpPr>
        <p:cNvPr id="1" name=""/>
        <p:cNvGrpSpPr/>
        <p:nvPr/>
      </p:nvGrpSpPr>
      <p:grpSpPr>
        <a:xfrm>
          <a:off x="0" y="0"/>
          <a:ext cx="0" cy="0"/>
          <a:chOff x="0" y="0"/>
          <a:chExt cx="0" cy="0"/>
        </a:xfrm>
      </p:grpSpPr>
      <p:sp>
        <p:nvSpPr>
          <p:cNvPr id="2" name="Title 1"/>
          <p:cNvSpPr>
            <a:spLocks noGrp="1"/>
          </p:cNvSpPr>
          <p:nvPr>
            <p:ph type="ctrTitle"/>
          </p:nvPr>
        </p:nvSpPr>
        <p:spPr>
          <a:xfrm>
            <a:off x="407368" y="332656"/>
            <a:ext cx="11377264" cy="576064"/>
          </a:xfrm>
        </p:spPr>
        <p:txBody>
          <a:bodyPr/>
          <a:lstStyle>
            <a:lvl1pPr algn="l">
              <a:defRPr sz="2800">
                <a:solidFill>
                  <a:srgbClr val="222222"/>
                </a:solidFill>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cs typeface="+mn-cs"/>
              </a:defRPr>
            </a:lvl1pPr>
          </a:lstStyle>
          <a:p>
            <a:pPr>
              <a:defRPr/>
            </a:pPr>
            <a:fld id="{9BBF4807-3E0C-43A4-9DB4-DAC17BF5CB02}" type="datetimeFigureOut">
              <a:rPr lang="en-GB"/>
              <a:pPr>
                <a:defRPr/>
              </a:pPr>
              <a:t>21/02/2022</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fontAlgn="auto">
              <a:spcBef>
                <a:spcPts val="0"/>
              </a:spcBef>
              <a:spcAft>
                <a:spcPts val="0"/>
              </a:spcAft>
              <a:defRPr>
                <a:latin typeface="+mn-lt"/>
                <a:cs typeface="+mn-cs"/>
              </a:defRPr>
            </a:lvl1pPr>
          </a:lstStyle>
          <a:p>
            <a:pPr>
              <a:defRPr/>
            </a:pPr>
            <a:fld id="{1AF6158C-48F1-4787-827C-C3D6825D4245}"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OUBLE TITLE">
    <p:spTree>
      <p:nvGrpSpPr>
        <p:cNvPr id="1" name=""/>
        <p:cNvGrpSpPr/>
        <p:nvPr/>
      </p:nvGrpSpPr>
      <p:grpSpPr>
        <a:xfrm>
          <a:off x="0" y="0"/>
          <a:ext cx="0" cy="0"/>
          <a:chOff x="0" y="0"/>
          <a:chExt cx="0" cy="0"/>
        </a:xfrm>
      </p:grpSpPr>
      <p:sp>
        <p:nvSpPr>
          <p:cNvPr id="4" name="Rectangle 22"/>
          <p:cNvSpPr/>
          <p:nvPr userDrawn="1"/>
        </p:nvSpPr>
        <p:spPr>
          <a:xfrm>
            <a:off x="0" y="6407150"/>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Rectangle 22">
            <a:extLst>
              <a:ext uri="{FF2B5EF4-FFF2-40B4-BE49-F238E27FC236}">
                <a16:creationId xmlns:a16="http://schemas.microsoft.com/office/drawing/2014/main" id="{C1BC07BB-6998-465B-BF15-D33E8C088281}"/>
              </a:ext>
            </a:extLst>
          </p:cNvPr>
          <p:cNvSpPr/>
          <p:nvPr userDrawn="1"/>
        </p:nvSpPr>
        <p:spPr>
          <a:xfrm>
            <a:off x="0" y="6407150"/>
            <a:ext cx="12192000" cy="4572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Rectangle 23">
            <a:extLst>
              <a:ext uri="{FF2B5EF4-FFF2-40B4-BE49-F238E27FC236}">
                <a16:creationId xmlns:a16="http://schemas.microsoft.com/office/drawing/2014/main" id="{F4152CAD-7D2F-4913-8941-0CD76F1A37D2}"/>
              </a:ext>
            </a:extLst>
          </p:cNvPr>
          <p:cNvSpPr/>
          <p:nvPr userDrawn="1"/>
        </p:nvSpPr>
        <p:spPr>
          <a:xfrm>
            <a:off x="11734800" y="6407150"/>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Slide Number Placeholder 3">
            <a:extLst>
              <a:ext uri="{FF2B5EF4-FFF2-40B4-BE49-F238E27FC236}">
                <a16:creationId xmlns:a16="http://schemas.microsoft.com/office/drawing/2014/main" id="{AD051F94-BF4F-412D-8D5A-94E9E9079280}"/>
              </a:ext>
            </a:extLst>
          </p:cNvPr>
          <p:cNvSpPr txBox="1">
            <a:spLocks/>
          </p:cNvSpPr>
          <p:nvPr userDrawn="1"/>
        </p:nvSpPr>
        <p:spPr>
          <a:xfrm>
            <a:off x="10671175" y="6491288"/>
            <a:ext cx="987425" cy="36353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62D3F2D5-CE7E-4BD9-84A3-3590A5AEA1E5}" type="slidenum">
              <a:rPr lang="en-US" sz="1200">
                <a:solidFill>
                  <a:schemeClr val="bg1"/>
                </a:solidFill>
              </a:rPr>
              <a:pPr algn="r" fontAlgn="auto">
                <a:spcBef>
                  <a:spcPts val="0"/>
                </a:spcBef>
                <a:spcAft>
                  <a:spcPts val="0"/>
                </a:spcAft>
                <a:defRPr/>
              </a:pPr>
              <a:t>‹#›</a:t>
            </a:fld>
            <a:endParaRPr lang="en-US" sz="1200">
              <a:solidFill>
                <a:schemeClr val="bg1"/>
              </a:solidFill>
            </a:endParaRPr>
          </a:p>
        </p:txBody>
      </p:sp>
      <p:cxnSp>
        <p:nvCxnSpPr>
          <p:cNvPr id="12" name="Straight Connector 25">
            <a:extLst>
              <a:ext uri="{FF2B5EF4-FFF2-40B4-BE49-F238E27FC236}">
                <a16:creationId xmlns:a16="http://schemas.microsoft.com/office/drawing/2014/main" id="{5F880C26-7AB9-47CE-A01D-FC5C517B559C}"/>
              </a:ext>
            </a:extLst>
          </p:cNvPr>
          <p:cNvCxnSpPr/>
          <p:nvPr userDrawn="1"/>
        </p:nvCxnSpPr>
        <p:spPr>
          <a:xfrm>
            <a:off x="431800" y="1145083"/>
            <a:ext cx="11304588" cy="0"/>
          </a:xfrm>
          <a:prstGeom prst="line">
            <a:avLst/>
          </a:prstGeom>
          <a:ln>
            <a:solidFill>
              <a:srgbClr val="22222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75ADADE-53CA-42BE-855D-F1EBD62644D3}"/>
              </a:ext>
            </a:extLst>
          </p:cNvPr>
          <p:cNvSpPr>
            <a:spLocks noGrp="1"/>
          </p:cNvSpPr>
          <p:nvPr>
            <p:ph type="title" hasCustomPrompt="1"/>
          </p:nvPr>
        </p:nvSpPr>
        <p:spPr>
          <a:xfrm>
            <a:off x="432000" y="360000"/>
            <a:ext cx="9736864" cy="427038"/>
          </a:xfrm>
          <a:prstGeom prst="rect">
            <a:avLst/>
          </a:prstGeom>
        </p:spPr>
        <p:txBody>
          <a:bodyPr lIns="0" tIns="0" rIns="0" bIns="0">
            <a:noAutofit/>
          </a:bodyPr>
          <a:lstStyle>
            <a:lvl1pPr algn="l">
              <a:lnSpc>
                <a:spcPts val="2800"/>
              </a:lnSpc>
              <a:defRPr sz="2600" b="1">
                <a:solidFill>
                  <a:srgbClr val="ED7000"/>
                </a:solidFill>
                <a:latin typeface="Century Gothic" panose="020B0502020202020204" pitchFamily="34" charset="0"/>
              </a:defRPr>
            </a:lvl1pPr>
          </a:lstStyle>
          <a:p>
            <a:r>
              <a:rPr lang="en-US"/>
              <a:t>Click to edit Master title style</a:t>
            </a:r>
            <a:br>
              <a:rPr lang="en-US"/>
            </a:br>
            <a:r>
              <a:rPr lang="en-US"/>
              <a:t>Click to edit Master title style</a:t>
            </a:r>
            <a:endParaRPr lang="en-GB"/>
          </a:p>
        </p:txBody>
      </p:sp>
      <p:sp>
        <p:nvSpPr>
          <p:cNvPr id="14" name="Content Placeholder 2">
            <a:extLst>
              <a:ext uri="{FF2B5EF4-FFF2-40B4-BE49-F238E27FC236}">
                <a16:creationId xmlns:a16="http://schemas.microsoft.com/office/drawing/2014/main" id="{9AF1E227-E9ED-4E01-B2A0-5CC88567339E}"/>
              </a:ext>
            </a:extLst>
          </p:cNvPr>
          <p:cNvSpPr>
            <a:spLocks noGrp="1"/>
          </p:cNvSpPr>
          <p:nvPr>
            <p:ph idx="1" hasCustomPrompt="1"/>
          </p:nvPr>
        </p:nvSpPr>
        <p:spPr>
          <a:xfrm>
            <a:off x="444479" y="1246340"/>
            <a:ext cx="11303042" cy="5023547"/>
          </a:xfrm>
        </p:spPr>
        <p:txBody>
          <a:bodyPr lIns="0" tIns="0" rIns="0" bIns="0">
            <a:normAutofit/>
          </a:bodyPr>
          <a:lstStyle>
            <a:lvl1pPr marL="0" indent="0">
              <a:spcBef>
                <a:spcPts val="0"/>
              </a:spcBef>
              <a:spcAft>
                <a:spcPts val="600"/>
              </a:spcAft>
              <a:buClr>
                <a:srgbClr val="ED7000"/>
              </a:buClr>
              <a:buNone/>
              <a:defRPr sz="1800" b="1">
                <a:solidFill>
                  <a:srgbClr val="222222"/>
                </a:solidFill>
                <a:latin typeface="Arial" panose="020B0604020202020204" pitchFamily="34" charset="0"/>
                <a:cs typeface="Arial" panose="020B0604020202020204" pitchFamily="34" charset="0"/>
              </a:defRPr>
            </a:lvl1pPr>
            <a:lvl2pPr marL="179388" indent="-179388">
              <a:spcBef>
                <a:spcPts val="0"/>
              </a:spcBef>
              <a:spcAft>
                <a:spcPts val="600"/>
              </a:spcAft>
              <a:buClr>
                <a:srgbClr val="ED7000"/>
              </a:buClr>
              <a:buFont typeface="Arial" panose="020B0604020202020204" pitchFamily="34" charset="0"/>
              <a:buChar char="•"/>
              <a:defRPr sz="1800">
                <a:solidFill>
                  <a:srgbClr val="222222"/>
                </a:solidFill>
                <a:latin typeface="Arial" panose="020B0604020202020204" pitchFamily="34" charset="0"/>
                <a:cs typeface="Arial" panose="020B0604020202020204" pitchFamily="34" charset="0"/>
              </a:defRPr>
            </a:lvl2pPr>
            <a:lvl3pPr marL="357188" indent="-177800">
              <a:spcBef>
                <a:spcPts val="0"/>
              </a:spcBef>
              <a:spcAft>
                <a:spcPts val="600"/>
              </a:spcAft>
              <a:buClr>
                <a:srgbClr val="ED7000"/>
              </a:buClr>
              <a:defRPr sz="1800">
                <a:solidFill>
                  <a:srgbClr val="222222"/>
                </a:solidFill>
                <a:latin typeface="Arial" panose="020B0604020202020204" pitchFamily="34" charset="0"/>
                <a:cs typeface="Arial" panose="020B0604020202020204" pitchFamily="34" charset="0"/>
              </a:defRPr>
            </a:lvl3pPr>
            <a:lvl4pPr marL="536575" indent="-179388">
              <a:spcBef>
                <a:spcPts val="0"/>
              </a:spcBef>
              <a:spcAft>
                <a:spcPts val="600"/>
              </a:spcAft>
              <a:buClr>
                <a:srgbClr val="ED7000"/>
              </a:buClr>
              <a:buFont typeface="Arial" panose="020B0604020202020204" pitchFamily="34" charset="0"/>
              <a:buChar char="•"/>
              <a:defRPr sz="1800">
                <a:solidFill>
                  <a:srgbClr val="222222"/>
                </a:solidFill>
                <a:latin typeface="Arial" panose="020B0604020202020204" pitchFamily="34" charset="0"/>
                <a:cs typeface="Arial" panose="020B0604020202020204" pitchFamily="34" charset="0"/>
              </a:defRPr>
            </a:lvl4pPr>
            <a:lvl5pPr marL="714375" indent="-177800">
              <a:spcBef>
                <a:spcPts val="0"/>
              </a:spcBef>
              <a:spcAft>
                <a:spcPts val="600"/>
              </a:spcAft>
              <a:buClr>
                <a:srgbClr val="ED7000"/>
              </a:buClr>
              <a:buFont typeface="Arial" panose="020B0604020202020204" pitchFamily="34" charset="0"/>
              <a:buChar char="•"/>
              <a:defRPr sz="1800">
                <a:solidFill>
                  <a:srgbClr val="222222"/>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5" name="Picture 14">
            <a:extLst>
              <a:ext uri="{FF2B5EF4-FFF2-40B4-BE49-F238E27FC236}">
                <a16:creationId xmlns:a16="http://schemas.microsoft.com/office/drawing/2014/main" id="{50908EA9-9046-4A54-8E37-C56F6DDC3F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61626" y="364256"/>
            <a:ext cx="1173173" cy="311342"/>
          </a:xfrm>
          <a:prstGeom prst="rect">
            <a:avLst/>
          </a:prstGeom>
        </p:spPr>
      </p:pic>
    </p:spTree>
    <p:extLst>
      <p:ext uri="{BB962C8B-B14F-4D97-AF65-F5344CB8AC3E}">
        <p14:creationId xmlns:p14="http://schemas.microsoft.com/office/powerpoint/2010/main" val="276243393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tart_with 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390315" cy="68580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DOUBLE TITLE">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F06C726-158B-4B13-B7A7-6A759EEB3C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0" name="Text Placeholder 8">
            <a:extLst>
              <a:ext uri="{FF2B5EF4-FFF2-40B4-BE49-F238E27FC236}">
                <a16:creationId xmlns:a16="http://schemas.microsoft.com/office/drawing/2014/main" id="{8F741EAC-C105-44F6-A8ED-AE2936207C06}"/>
              </a:ext>
            </a:extLst>
          </p:cNvPr>
          <p:cNvSpPr txBox="1">
            <a:spLocks/>
          </p:cNvSpPr>
          <p:nvPr/>
        </p:nvSpPr>
        <p:spPr>
          <a:xfrm>
            <a:off x="1066800" y="1066800"/>
            <a:ext cx="10668000" cy="609600"/>
          </a:xfrm>
          <a:prstGeom prst="rect">
            <a:avLst/>
          </a:prstGeom>
        </p:spPr>
        <p:txBody>
          <a:bodyPr vert="horz" lIns="0" tIns="0" rIns="0" bIns="0" rtlCol="0">
            <a:noAutofit/>
          </a:bodyPr>
          <a:lstStyle>
            <a:lvl1pPr marL="0" indent="0" algn="l" defTabSz="685800" rtl="0" eaLnBrk="1" latinLnBrk="0" hangingPunct="1">
              <a:spcBef>
                <a:spcPts val="0"/>
              </a:spcBef>
              <a:buFontTx/>
              <a:buNone/>
              <a:defRPr sz="32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22222"/>
              </a:solidFill>
              <a:effectLst/>
              <a:uLnTx/>
              <a:uFillTx/>
              <a:latin typeface="Century Gothic"/>
              <a:ea typeface="+mn-ea"/>
              <a:cs typeface="+mn-cs"/>
            </a:endParaRPr>
          </a:p>
        </p:txBody>
      </p:sp>
      <p:sp>
        <p:nvSpPr>
          <p:cNvPr id="42" name="Footer Placeholder 2">
            <a:extLst>
              <a:ext uri="{FF2B5EF4-FFF2-40B4-BE49-F238E27FC236}">
                <a16:creationId xmlns:a16="http://schemas.microsoft.com/office/drawing/2014/main" id="{E08D6BFA-6FD5-43F3-AEC1-A9BEE2B43A60}"/>
              </a:ext>
            </a:extLst>
          </p:cNvPr>
          <p:cNvSpPr txBox="1">
            <a:spLocks/>
          </p:cNvSpPr>
          <p:nvPr/>
        </p:nvSpPr>
        <p:spPr>
          <a:xfrm rot="16200000">
            <a:off x="-2590801" y="3352802"/>
            <a:ext cx="5791202" cy="304796"/>
          </a:xfrm>
          <a:prstGeom prst="rect">
            <a:avLst/>
          </a:prstGeom>
        </p:spPr>
        <p:txBody>
          <a:bodyPr vert="horz" lIns="0" tIns="0" rIns="0" bIns="0" rtlCol="0" anchor="ctr"/>
          <a:lstStyle>
            <a:defPPr>
              <a:defRPr lang="en-US"/>
            </a:defPPr>
            <a:lvl1pPr marL="0" algn="ctr" defTabSz="914400" rtl="0" eaLnBrk="1" latinLnBrk="0" hangingPunct="1">
              <a:defRPr sz="900" kern="1200" cap="all" spc="300" baseline="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300" normalizeH="0" baseline="0" noProof="0">
              <a:ln>
                <a:noFill/>
              </a:ln>
              <a:solidFill>
                <a:srgbClr val="222222"/>
              </a:solidFill>
              <a:effectLst/>
              <a:uLnTx/>
              <a:uFillTx/>
              <a:latin typeface="Arial"/>
              <a:ea typeface="+mn-ea"/>
              <a:cs typeface="+mn-cs"/>
            </a:endParaRPr>
          </a:p>
        </p:txBody>
      </p:sp>
      <p:sp>
        <p:nvSpPr>
          <p:cNvPr id="43" name="Slide Number Placeholder 5">
            <a:extLst>
              <a:ext uri="{FF2B5EF4-FFF2-40B4-BE49-F238E27FC236}">
                <a16:creationId xmlns:a16="http://schemas.microsoft.com/office/drawing/2014/main" id="{3D7DA6D2-5F9D-43B1-9964-413A3797FA18}"/>
              </a:ext>
            </a:extLst>
          </p:cNvPr>
          <p:cNvSpPr txBox="1">
            <a:spLocks/>
          </p:cNvSpPr>
          <p:nvPr/>
        </p:nvSpPr>
        <p:spPr>
          <a:xfrm>
            <a:off x="152400" y="6400799"/>
            <a:ext cx="304799" cy="304801"/>
          </a:xfrm>
          <a:prstGeom prst="rect">
            <a:avLst/>
          </a:prstGeom>
        </p:spPr>
        <p:txBody>
          <a:bodyPr vert="horz" lIns="0" tIns="0" rIns="0" bIns="0" rtlCol="0" anchor="b"/>
          <a:lstStyle>
            <a:defPPr>
              <a:defRPr lang="en-US"/>
            </a:defPPr>
            <a:lvl1pPr marL="0" algn="ct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srgbClr val="222222"/>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22222"/>
              </a:solidFill>
              <a:effectLst/>
              <a:uLnTx/>
              <a:uFillTx/>
              <a:latin typeface="Arial"/>
              <a:ea typeface="+mn-ea"/>
              <a:cs typeface="+mn-cs"/>
            </a:endParaRPr>
          </a:p>
        </p:txBody>
      </p:sp>
      <p:pic>
        <p:nvPicPr>
          <p:cNvPr id="6" name="Picture 5">
            <a:extLst>
              <a:ext uri="{FF2B5EF4-FFF2-40B4-BE49-F238E27FC236}">
                <a16:creationId xmlns:a16="http://schemas.microsoft.com/office/drawing/2014/main" id="{FD439891-EA8B-4250-9F93-78FB4CF251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Text Placeholder 8">
            <a:extLst>
              <a:ext uri="{FF2B5EF4-FFF2-40B4-BE49-F238E27FC236}">
                <a16:creationId xmlns:a16="http://schemas.microsoft.com/office/drawing/2014/main" id="{2C5D0664-C2E4-4E8B-8CD6-4FA12E1A6CAF}"/>
              </a:ext>
            </a:extLst>
          </p:cNvPr>
          <p:cNvSpPr txBox="1">
            <a:spLocks/>
          </p:cNvSpPr>
          <p:nvPr userDrawn="1"/>
        </p:nvSpPr>
        <p:spPr>
          <a:xfrm>
            <a:off x="1066800" y="1066800"/>
            <a:ext cx="10668000" cy="609600"/>
          </a:xfrm>
          <a:prstGeom prst="rect">
            <a:avLst/>
          </a:prstGeom>
        </p:spPr>
        <p:txBody>
          <a:bodyPr vert="horz" lIns="0" tIns="0" rIns="0" bIns="0" rtlCol="0">
            <a:noAutofit/>
          </a:bodyPr>
          <a:lstStyle>
            <a:lvl1pPr marL="0" indent="0" algn="l" defTabSz="685800" rtl="0" eaLnBrk="1" latinLnBrk="0" hangingPunct="1">
              <a:spcBef>
                <a:spcPts val="0"/>
              </a:spcBef>
              <a:buFontTx/>
              <a:buNone/>
              <a:defRPr sz="3200" b="1" kern="1200">
                <a:solidFill>
                  <a:srgbClr val="222222"/>
                </a:solidFill>
                <a:latin typeface="+mj-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b="1" kern="1200">
                <a:solidFill>
                  <a:srgbClr val="222222"/>
                </a:solidFill>
                <a:latin typeface="+mj-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b="1" kern="1200">
                <a:solidFill>
                  <a:srgbClr val="222222"/>
                </a:solidFill>
                <a:latin typeface="+mj-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b="1" kern="1200">
                <a:solidFill>
                  <a:schemeClr val="tx1"/>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222222"/>
              </a:solidFill>
              <a:effectLst/>
              <a:uLnTx/>
              <a:uFillTx/>
              <a:latin typeface="Century Gothic"/>
              <a:ea typeface="+mn-ea"/>
              <a:cs typeface="+mn-cs"/>
            </a:endParaRPr>
          </a:p>
        </p:txBody>
      </p:sp>
      <p:sp>
        <p:nvSpPr>
          <p:cNvPr id="8" name="Footer Placeholder 2">
            <a:extLst>
              <a:ext uri="{FF2B5EF4-FFF2-40B4-BE49-F238E27FC236}">
                <a16:creationId xmlns:a16="http://schemas.microsoft.com/office/drawing/2014/main" id="{30A56861-D07F-4EA6-875D-8A2C8A4286E3}"/>
              </a:ext>
            </a:extLst>
          </p:cNvPr>
          <p:cNvSpPr txBox="1">
            <a:spLocks/>
          </p:cNvSpPr>
          <p:nvPr userDrawn="1"/>
        </p:nvSpPr>
        <p:spPr>
          <a:xfrm rot="16200000">
            <a:off x="-2590801" y="3352802"/>
            <a:ext cx="5791202" cy="304796"/>
          </a:xfrm>
          <a:prstGeom prst="rect">
            <a:avLst/>
          </a:prstGeom>
        </p:spPr>
        <p:txBody>
          <a:bodyPr vert="horz" lIns="0" tIns="0" rIns="0" bIns="0" rtlCol="0" anchor="ctr"/>
          <a:lstStyle>
            <a:defPPr>
              <a:defRPr lang="en-US"/>
            </a:defPPr>
            <a:lvl1pPr marL="0" algn="ctr" defTabSz="914400" rtl="0" eaLnBrk="1" latinLnBrk="0" hangingPunct="1">
              <a:defRPr sz="900" kern="1200" cap="all" spc="300" baseline="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300" normalizeH="0" baseline="0" noProof="0">
              <a:ln>
                <a:noFill/>
              </a:ln>
              <a:solidFill>
                <a:srgbClr val="222222"/>
              </a:solidFill>
              <a:effectLst/>
              <a:uLnTx/>
              <a:uFillTx/>
              <a:latin typeface="Arial"/>
              <a:ea typeface="+mn-ea"/>
              <a:cs typeface="+mn-cs"/>
            </a:endParaRPr>
          </a:p>
        </p:txBody>
      </p:sp>
      <p:sp>
        <p:nvSpPr>
          <p:cNvPr id="9" name="Slide Number Placeholder 5">
            <a:extLst>
              <a:ext uri="{FF2B5EF4-FFF2-40B4-BE49-F238E27FC236}">
                <a16:creationId xmlns:a16="http://schemas.microsoft.com/office/drawing/2014/main" id="{4A17A12F-030E-4422-85DF-36ED0FB556B5}"/>
              </a:ext>
            </a:extLst>
          </p:cNvPr>
          <p:cNvSpPr txBox="1">
            <a:spLocks/>
          </p:cNvSpPr>
          <p:nvPr userDrawn="1"/>
        </p:nvSpPr>
        <p:spPr>
          <a:xfrm>
            <a:off x="152400" y="6400799"/>
            <a:ext cx="304799" cy="304801"/>
          </a:xfrm>
          <a:prstGeom prst="rect">
            <a:avLst/>
          </a:prstGeom>
        </p:spPr>
        <p:txBody>
          <a:bodyPr vert="horz" lIns="0" tIns="0" rIns="0" bIns="0" rtlCol="0" anchor="b"/>
          <a:lstStyle>
            <a:defPPr>
              <a:defRPr lang="en-US"/>
            </a:defPPr>
            <a:lvl1pPr marL="0" algn="ctr" defTabSz="914400" rtl="0" eaLnBrk="1" latinLnBrk="0" hangingPunct="1">
              <a:defRPr sz="900" kern="1200">
                <a:solidFill>
                  <a:srgbClr val="2222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srgbClr val="222222"/>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222222"/>
              </a:solidFill>
              <a:effectLst/>
              <a:uLnTx/>
              <a:uFillTx/>
              <a:latin typeface="Arial"/>
              <a:ea typeface="+mn-ea"/>
              <a:cs typeface="+mn-cs"/>
            </a:endParaRPr>
          </a:p>
        </p:txBody>
      </p:sp>
    </p:spTree>
    <p:extLst>
      <p:ext uri="{BB962C8B-B14F-4D97-AF65-F5344CB8AC3E}">
        <p14:creationId xmlns:p14="http://schemas.microsoft.com/office/powerpoint/2010/main" val="267931289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What we have accomplished - White">
    <p:spTree>
      <p:nvGrpSpPr>
        <p:cNvPr id="1" name=""/>
        <p:cNvGrpSpPr/>
        <p:nvPr/>
      </p:nvGrpSpPr>
      <p:grpSpPr>
        <a:xfrm>
          <a:off x="0" y="0"/>
          <a:ext cx="0" cy="0"/>
          <a:chOff x="0" y="0"/>
          <a:chExt cx="0" cy="0"/>
        </a:xfrm>
      </p:grpSpPr>
      <p:sp>
        <p:nvSpPr>
          <p:cNvPr id="4" name="TextBox 3"/>
          <p:cNvSpPr txBox="1"/>
          <p:nvPr userDrawn="1"/>
        </p:nvSpPr>
        <p:spPr>
          <a:xfrm>
            <a:off x="728472" y="83115"/>
            <a:ext cx="2734056" cy="261610"/>
          </a:xfrm>
          <a:prstGeom prst="rect">
            <a:avLst/>
          </a:prstGeom>
          <a:noFill/>
        </p:spPr>
        <p:txBody>
          <a:bodyPr wrap="square" rtlCol="0">
            <a:spAutoFit/>
          </a:bodyPr>
          <a:lstStyle/>
          <a:p>
            <a:r>
              <a:rPr lang="en-US" sz="1100" b="1" dirty="0">
                <a:solidFill>
                  <a:srgbClr val="FFFFFF"/>
                </a:solidFill>
                <a:latin typeface="Arial" panose="020B0604020202020204" pitchFamily="34" charset="0"/>
                <a:cs typeface="Arial" panose="020B0604020202020204" pitchFamily="34" charset="0"/>
              </a:rPr>
              <a:t>What we have accomplished</a:t>
            </a:r>
          </a:p>
        </p:txBody>
      </p:sp>
    </p:spTree>
    <p:extLst>
      <p:ext uri="{BB962C8B-B14F-4D97-AF65-F5344CB8AC3E}">
        <p14:creationId xmlns:p14="http://schemas.microsoft.com/office/powerpoint/2010/main" val="4148422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964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 Whit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3400" y="1514061"/>
            <a:ext cx="11201642" cy="4459200"/>
          </a:xfrm>
        </p:spPr>
        <p:txBody>
          <a:bodyPr>
            <a:normAutofit/>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533400" y="331200"/>
            <a:ext cx="11201642" cy="395288"/>
          </a:xfrm>
        </p:spPr>
        <p:txBody>
          <a:bodyPr anchor="t" anchorCtr="0">
            <a:noAutofit/>
          </a:bodyPr>
          <a:lstStyle/>
          <a:p>
            <a:r>
              <a:rPr lang="en-US" dirty="0"/>
              <a:t>Click to edit Master title style</a:t>
            </a:r>
          </a:p>
        </p:txBody>
      </p:sp>
      <p:sp>
        <p:nvSpPr>
          <p:cNvPr id="13" name="Text Placeholder 12"/>
          <p:cNvSpPr>
            <a:spLocks noGrp="1"/>
          </p:cNvSpPr>
          <p:nvPr>
            <p:ph type="body" sz="quarter" idx="11" hasCustomPrompt="1"/>
          </p:nvPr>
        </p:nvSpPr>
        <p:spPr>
          <a:xfrm>
            <a:off x="533400" y="1008000"/>
            <a:ext cx="2209800" cy="228600"/>
          </a:xfrm>
        </p:spPr>
        <p:txBody>
          <a:bodyPr>
            <a:noAutofit/>
          </a:bodyPr>
          <a:lstStyle>
            <a:lvl1pPr marL="0" indent="0">
              <a:buNone/>
              <a:defRPr sz="1800" b="1">
                <a:latin typeface="+mj-lt"/>
              </a:defRPr>
            </a:lvl1pPr>
          </a:lstStyle>
          <a:p>
            <a:pPr lvl="0"/>
            <a:r>
              <a:rPr lang="en-US" dirty="0"/>
              <a:t>Sub title</a:t>
            </a:r>
          </a:p>
        </p:txBody>
      </p:sp>
    </p:spTree>
    <p:extLst>
      <p:ext uri="{BB962C8B-B14F-4D97-AF65-F5344CB8AC3E}">
        <p14:creationId xmlns:p14="http://schemas.microsoft.com/office/powerpoint/2010/main" val="17153968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32656"/>
            <a:ext cx="10210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914400" y="1447800"/>
            <a:ext cx="10210800" cy="4742506"/>
          </a:xfrm>
        </p:spPr>
        <p:txBody>
          <a:bodyPr wrap="square" lIns="0" tIns="0" rIns="0" bIns="0">
            <a:normAutofit/>
          </a:bodyPr>
          <a:lstStyle>
            <a:lvl1pPr marL="342900" indent="-342900">
              <a:buFont typeface="Arial" panose="020B0604020202020204" pitchFamily="34" charset="0"/>
              <a:buChar char="•"/>
              <a:defRPr sz="2100" baseline="0">
                <a:solidFill>
                  <a:srgbClr val="22222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Tree>
    <p:extLst>
      <p:ext uri="{BB962C8B-B14F-4D97-AF65-F5344CB8AC3E}">
        <p14:creationId xmlns:p14="http://schemas.microsoft.com/office/powerpoint/2010/main" val="2702569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_No Image">
    <p:spTree>
      <p:nvGrpSpPr>
        <p:cNvPr id="1" name=""/>
        <p:cNvGrpSpPr/>
        <p:nvPr/>
      </p:nvGrpSpPr>
      <p:grpSpPr>
        <a:xfrm>
          <a:off x="0" y="0"/>
          <a:ext cx="0" cy="0"/>
          <a:chOff x="0" y="0"/>
          <a:chExt cx="0" cy="0"/>
        </a:xfrm>
      </p:grpSpPr>
      <p:sp>
        <p:nvSpPr>
          <p:cNvPr id="4" name="Rectangle 5"/>
          <p:cNvSpPr/>
          <p:nvPr userDrawn="1"/>
        </p:nvSpPr>
        <p:spPr>
          <a:xfrm>
            <a:off x="3462338" y="1447800"/>
            <a:ext cx="8729662" cy="5410200"/>
          </a:xfrm>
          <a:prstGeom prst="rect">
            <a:avLst/>
          </a:prstGeom>
          <a:solidFill>
            <a:srgbClr val="22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
          <p:cNvPicPr>
            <a:picLocks noChangeAspect="1"/>
          </p:cNvPicPr>
          <p:nvPr userDrawn="1"/>
        </p:nvPicPr>
        <p:blipFill>
          <a:blip r:embed="rId2"/>
          <a:srcRect/>
          <a:stretch>
            <a:fillRect/>
          </a:stretch>
        </p:blipFill>
        <p:spPr bwMode="auto">
          <a:xfrm>
            <a:off x="4191000" y="5837238"/>
            <a:ext cx="1527175" cy="406400"/>
          </a:xfrm>
          <a:prstGeom prst="rect">
            <a:avLst/>
          </a:prstGeom>
          <a:noFill/>
          <a:ln w="9525">
            <a:noFill/>
            <a:miter lim="800000"/>
            <a:headEnd/>
            <a:tailEnd/>
          </a:ln>
        </p:spPr>
      </p:pic>
      <p:sp>
        <p:nvSpPr>
          <p:cNvPr id="2" name="Title 1"/>
          <p:cNvSpPr>
            <a:spLocks noGrp="1"/>
          </p:cNvSpPr>
          <p:nvPr>
            <p:ph type="title"/>
          </p:nvPr>
        </p:nvSpPr>
        <p:spPr>
          <a:xfrm>
            <a:off x="4216400" y="3657600"/>
            <a:ext cx="5565648" cy="457200"/>
          </a:xfrm>
        </p:spPr>
        <p:txBody>
          <a:bodyPr>
            <a:normAutofit/>
          </a:bodyPr>
          <a:lstStyle>
            <a:lvl1pPr>
              <a:defRPr sz="2000"/>
            </a:lvl1pPr>
          </a:lstStyle>
          <a:p>
            <a:r>
              <a:rPr lang="en-US"/>
              <a:t>Click to edit Master title style</a:t>
            </a:r>
          </a:p>
        </p:txBody>
      </p:sp>
      <p:sp>
        <p:nvSpPr>
          <p:cNvPr id="8" name="Text Placeholder 7"/>
          <p:cNvSpPr>
            <a:spLocks noGrp="1"/>
          </p:cNvSpPr>
          <p:nvPr>
            <p:ph type="body" sz="quarter" idx="10"/>
          </p:nvPr>
        </p:nvSpPr>
        <p:spPr>
          <a:xfrm>
            <a:off x="4191000" y="4267200"/>
            <a:ext cx="5565648" cy="762000"/>
          </a:xfrm>
        </p:spPr>
        <p:txBody>
          <a:bodyPr>
            <a:noAutofit/>
          </a:bodyPr>
          <a:lstStyle>
            <a:lvl1pPr marL="0" indent="0">
              <a:buNone/>
              <a:defRPr sz="4000">
                <a:solidFill>
                  <a:schemeClr val="bg1"/>
                </a:solidFill>
              </a:defRPr>
            </a:lvl1pPr>
            <a:lvl2pPr marL="457200" indent="0">
              <a:buNone/>
              <a:defRPr sz="4000">
                <a:solidFill>
                  <a:schemeClr val="bg1"/>
                </a:solidFill>
              </a:defRPr>
            </a:lvl2pPr>
            <a:lvl3pPr marL="914400" indent="0">
              <a:buNone/>
              <a:defRPr sz="4000">
                <a:solidFill>
                  <a:schemeClr val="bg1"/>
                </a:solidFill>
              </a:defRPr>
            </a:lvl3pPr>
            <a:lvl4pPr marL="1371600" indent="0">
              <a:buNone/>
              <a:defRPr sz="4000">
                <a:solidFill>
                  <a:schemeClr val="bg1"/>
                </a:solidFill>
              </a:defRPr>
            </a:lvl4pPr>
            <a:lvl5pPr marL="1828800" indent="0">
              <a:buNone/>
              <a:defRPr sz="4000">
                <a:solidFill>
                  <a:schemeClr val="bg1"/>
                </a:solidFill>
              </a:defRPr>
            </a:lvl5pPr>
          </a:lstStyle>
          <a:p>
            <a:pPr lvl="0"/>
            <a:r>
              <a:rPr lang="en-US"/>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tart_with image">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390315" cy="68580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3" name="Rectangle 2"/>
          <p:cNvSpPr/>
          <p:nvPr userDrawn="1"/>
        </p:nvSpPr>
        <p:spPr>
          <a:xfrm>
            <a:off x="0" y="1112838"/>
            <a:ext cx="3462338" cy="3465512"/>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itle 1"/>
          <p:cNvSpPr txBox="1">
            <a:spLocks/>
          </p:cNvSpPr>
          <p:nvPr userDrawn="1"/>
        </p:nvSpPr>
        <p:spPr>
          <a:xfrm>
            <a:off x="455613" y="2827338"/>
            <a:ext cx="2362200" cy="1203325"/>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4500">
                <a:solidFill>
                  <a:srgbClr val="ED7000"/>
                </a:solidFill>
              </a:rPr>
              <a:t>Safety</a:t>
            </a:r>
            <a:r>
              <a:rPr lang="en-US" sz="4500">
                <a:solidFill>
                  <a:schemeClr val="bg1"/>
                </a:solidFill>
              </a:rPr>
              <a:t> </a:t>
            </a:r>
            <a:br>
              <a:rPr lang="en-US" sz="4500">
                <a:solidFill>
                  <a:schemeClr val="bg1"/>
                </a:solidFill>
              </a:rPr>
            </a:br>
            <a:r>
              <a:rPr lang="en-US" sz="4500">
                <a:solidFill>
                  <a:schemeClr val="bg1"/>
                </a:solidFill>
              </a:rPr>
              <a:t>Moment</a:t>
            </a:r>
          </a:p>
        </p:txBody>
      </p:sp>
      <p:sp>
        <p:nvSpPr>
          <p:cNvPr id="6" name="Picture Placeholder 5"/>
          <p:cNvSpPr>
            <a:spLocks noGrp="1"/>
          </p:cNvSpPr>
          <p:nvPr>
            <p:ph type="pic" sz="quarter" idx="10"/>
          </p:nvPr>
        </p:nvSpPr>
        <p:spPr>
          <a:xfrm>
            <a:off x="3462528" y="0"/>
            <a:ext cx="8729472" cy="68580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7848600" y="1524000"/>
            <a:ext cx="3238500" cy="800100"/>
          </a:xfrm>
        </p:spPr>
        <p:txBody>
          <a:bodyPr anchor="b">
            <a:noAutofit/>
          </a:bodyPr>
          <a:lstStyle>
            <a:lvl1pPr marL="0" indent="0">
              <a:buNone/>
              <a:defRPr sz="4000">
                <a:solidFill>
                  <a:srgbClr val="ED7000"/>
                </a:solidFill>
                <a:latin typeface="+mj-lt"/>
              </a:defRPr>
            </a:lvl1pPr>
          </a:lstStyle>
          <a:p>
            <a:pPr lvl="0"/>
            <a:r>
              <a:rPr lang="en-US"/>
              <a:t>Click to edit Master text styles</a:t>
            </a:r>
          </a:p>
        </p:txBody>
      </p:sp>
      <p:sp>
        <p:nvSpPr>
          <p:cNvPr id="11" name="Text Placeholder 10"/>
          <p:cNvSpPr>
            <a:spLocks noGrp="1"/>
          </p:cNvSpPr>
          <p:nvPr>
            <p:ph type="body" sz="quarter" idx="12"/>
          </p:nvPr>
        </p:nvSpPr>
        <p:spPr>
          <a:xfrm>
            <a:off x="7848600" y="2590800"/>
            <a:ext cx="3238500" cy="2819400"/>
          </a:xfrm>
        </p:spPr>
        <p:txBody>
          <a:bodyPr>
            <a:noAutofit/>
          </a:bodyPr>
          <a:lstStyle>
            <a:lvl1pPr marL="400050" indent="-400050">
              <a:buFont typeface="+mj-lt"/>
              <a:buAutoNum type="arabicPeriod"/>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tart">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392" y="5589240"/>
            <a:ext cx="10945216" cy="774699"/>
          </a:xfrm>
        </p:spPr>
        <p:txBody>
          <a:bodyPr anchor="b"/>
          <a:lstStyle>
            <a:lvl1pPr algn="l">
              <a:defRPr sz="3200" b="1" cap="none">
                <a:solidFill>
                  <a:schemeClr val="bg1"/>
                </a:solidFill>
              </a:defRPr>
            </a:lvl1p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3" name="Rectangle 2"/>
          <p:cNvSpPr/>
          <p:nvPr userDrawn="1"/>
        </p:nvSpPr>
        <p:spPr>
          <a:xfrm>
            <a:off x="0" y="1112838"/>
            <a:ext cx="3462338" cy="3465512"/>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itle 1"/>
          <p:cNvSpPr txBox="1">
            <a:spLocks/>
          </p:cNvSpPr>
          <p:nvPr userDrawn="1"/>
        </p:nvSpPr>
        <p:spPr>
          <a:xfrm>
            <a:off x="455613" y="2827338"/>
            <a:ext cx="2362200" cy="1203325"/>
          </a:xfrm>
          <a:prstGeom prst="rect">
            <a:avLst/>
          </a:prstGeom>
          <a:noFill/>
        </p:spPr>
        <p:txBody>
          <a:bodyPr lIns="0" tIns="0" rIns="0" bIns="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4500" b="1">
                <a:solidFill>
                  <a:srgbClr val="ED7000"/>
                </a:solidFill>
              </a:rPr>
              <a:t>Safety</a:t>
            </a:r>
            <a:r>
              <a:rPr lang="en-US" sz="4500" b="1">
                <a:solidFill>
                  <a:schemeClr val="bg1"/>
                </a:solidFill>
              </a:rPr>
              <a:t> </a:t>
            </a:r>
            <a:br>
              <a:rPr lang="en-US" sz="4500" b="1">
                <a:solidFill>
                  <a:schemeClr val="bg1"/>
                </a:solidFill>
              </a:rPr>
            </a:br>
            <a:r>
              <a:rPr lang="en-US" sz="4500" b="1">
                <a:solidFill>
                  <a:schemeClr val="bg1"/>
                </a:solidFill>
              </a:rPr>
              <a:t>Moment</a:t>
            </a:r>
          </a:p>
        </p:txBody>
      </p:sp>
      <p:sp>
        <p:nvSpPr>
          <p:cNvPr id="6" name="Picture Placeholder 5"/>
          <p:cNvSpPr>
            <a:spLocks noGrp="1"/>
          </p:cNvSpPr>
          <p:nvPr>
            <p:ph type="pic" sz="quarter" idx="10"/>
          </p:nvPr>
        </p:nvSpPr>
        <p:spPr>
          <a:xfrm>
            <a:off x="3462528" y="0"/>
            <a:ext cx="8729472" cy="68580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743200" y="1162050"/>
            <a:ext cx="8686800" cy="563562"/>
          </a:xfrm>
        </p:spPr>
        <p:txBody>
          <a:bodyPr>
            <a:normAutofit/>
          </a:bodyPr>
          <a:lstStyle>
            <a:lvl1pPr>
              <a:defRPr sz="4000">
                <a:solidFill>
                  <a:srgbClr val="ED7000"/>
                </a:solidFill>
              </a:defRPr>
            </a:lvl1pPr>
          </a:lstStyle>
          <a:p>
            <a:r>
              <a:rPr lang="en-US"/>
              <a:t>Click to edit Master title style</a:t>
            </a:r>
          </a:p>
        </p:txBody>
      </p:sp>
      <p:sp>
        <p:nvSpPr>
          <p:cNvPr id="3" name="Content Placeholder 2"/>
          <p:cNvSpPr>
            <a:spLocks noGrp="1"/>
          </p:cNvSpPr>
          <p:nvPr>
            <p:ph idx="1"/>
          </p:nvPr>
        </p:nvSpPr>
        <p:spPr>
          <a:xfrm>
            <a:off x="2743200" y="1981201"/>
            <a:ext cx="8686800" cy="4525963"/>
          </a:xfrm>
        </p:spPr>
        <p:txBody>
          <a:bodyPr>
            <a:normAutofit/>
          </a:bodyPr>
          <a:lstStyle>
            <a:lvl1pPr>
              <a:defRPr sz="2400"/>
            </a:lvl1pPr>
            <a:lvl2pPr marL="640080" indent="-285750">
              <a:buFont typeface="Arial" panose="020B0604020202020204" pitchFamily="34" charset="0"/>
              <a:buChar char="•"/>
              <a:defRPr sz="2000" baseline="0"/>
            </a:lvl2pPr>
            <a:lvl3pPr marL="917575" indent="-285750">
              <a:buSzPct val="100000"/>
              <a:buFont typeface="Century Gothic" panose="020B0502020202020204" pitchFamily="34" charset="0"/>
              <a:buChar cha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p:nvPr>
        </p:nvSpPr>
        <p:spPr>
          <a:xfrm>
            <a:off x="304800" y="385888"/>
            <a:ext cx="1447800" cy="1257300"/>
          </a:xfrm>
        </p:spPr>
        <p:txBody>
          <a:bodyPr anchor="b">
            <a:normAutofit/>
          </a:bodyPr>
          <a:lstStyle>
            <a:lvl1pPr marL="0" indent="0">
              <a:buNone/>
              <a:defRPr sz="1500">
                <a:solidFill>
                  <a:schemeClr val="bg1"/>
                </a:solidFill>
              </a:defRPr>
            </a:lvl1pPr>
          </a:lstStyle>
          <a:p>
            <a:pPr lv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7"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743200" y="1162050"/>
            <a:ext cx="8686800" cy="563562"/>
          </a:xfrm>
        </p:spPr>
        <p:txBody>
          <a:bodyPr>
            <a:normAutofit/>
          </a:bodyPr>
          <a:lstStyle>
            <a:lvl1pPr>
              <a:defRPr sz="4000">
                <a:solidFill>
                  <a:srgbClr val="ED7000"/>
                </a:solidFill>
              </a:defRPr>
            </a:lvl1pPr>
          </a:lstStyle>
          <a:p>
            <a:r>
              <a:rPr lang="en-US"/>
              <a:t>Click to edit Master title style</a:t>
            </a:r>
          </a:p>
        </p:txBody>
      </p:sp>
      <p:sp>
        <p:nvSpPr>
          <p:cNvPr id="3" name="Content Placeholder 2"/>
          <p:cNvSpPr>
            <a:spLocks noGrp="1"/>
          </p:cNvSpPr>
          <p:nvPr>
            <p:ph idx="1"/>
          </p:nvPr>
        </p:nvSpPr>
        <p:spPr>
          <a:xfrm>
            <a:off x="2743200" y="1981201"/>
            <a:ext cx="4419600" cy="4525963"/>
          </a:xfrm>
        </p:spPr>
        <p:txBody>
          <a:bodyPr>
            <a:normAutofit/>
          </a:bodyPr>
          <a:lstStyle>
            <a:lvl1pPr marL="342900" indent="-342900">
              <a:buFont typeface="Arial" panose="020B0604020202020204" pitchFamily="34" charset="0"/>
              <a:buChar char="•"/>
              <a:defRPr sz="2400">
                <a:solidFill>
                  <a:srgbClr val="222222"/>
                </a:solidFill>
              </a:defRPr>
            </a:lvl1pPr>
            <a:lvl2pPr marL="640080" indent="-285750">
              <a:buFont typeface="Arial" panose="020B0604020202020204" pitchFamily="34" charset="0"/>
              <a:buChar char="•"/>
              <a:defRPr sz="2000" baseline="0">
                <a:solidFill>
                  <a:srgbClr val="222222"/>
                </a:solidFill>
              </a:defRPr>
            </a:lvl2pPr>
            <a:lvl3pPr marL="917575" indent="-285750">
              <a:buSzPct val="100000"/>
              <a:buFont typeface="Century Gothic" panose="020B0502020202020204" pitchFamily="34" charset="0"/>
              <a:buChar cha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7315200" y="1981200"/>
            <a:ext cx="4114800" cy="4525963"/>
          </a:xfrm>
        </p:spPr>
        <p:txBody>
          <a:bodyPr>
            <a:normAutofit/>
          </a:bodyPr>
          <a:lstStyle>
            <a:lvl1pPr>
              <a:defRPr sz="2400">
                <a:solidFill>
                  <a:srgbClr val="222222"/>
                </a:solidFill>
              </a:defRPr>
            </a:lvl1pPr>
            <a:lvl2pPr>
              <a:defRPr sz="2000">
                <a:solidFill>
                  <a:srgbClr val="222222"/>
                </a:solidFill>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p:nvPr>
        </p:nvSpPr>
        <p:spPr>
          <a:xfrm>
            <a:off x="304800" y="385888"/>
            <a:ext cx="1447800" cy="1257300"/>
          </a:xfrm>
        </p:spPr>
        <p:txBody>
          <a:bodyPr anchor="b">
            <a:normAutofit/>
          </a:bodyPr>
          <a:lstStyle>
            <a:lvl1pPr marL="0" indent="0">
              <a:buNone/>
              <a:defRPr sz="1500">
                <a:solidFill>
                  <a:schemeClr val="bg1"/>
                </a:solidFill>
              </a:defRPr>
            </a:lvl1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IN LAYOUT">
    <p:spTree>
      <p:nvGrpSpPr>
        <p:cNvPr id="1" name=""/>
        <p:cNvGrpSpPr/>
        <p:nvPr/>
      </p:nvGrpSpPr>
      <p:grpSpPr>
        <a:xfrm>
          <a:off x="0" y="0"/>
          <a:ext cx="0" cy="0"/>
          <a:chOff x="0" y="0"/>
          <a:chExt cx="0" cy="0"/>
        </a:xfrm>
      </p:grpSpPr>
      <p:sp>
        <p:nvSpPr>
          <p:cNvPr id="4" name="Rectangle 3"/>
          <p:cNvSpPr/>
          <p:nvPr userDrawn="1"/>
        </p:nvSpPr>
        <p:spPr>
          <a:xfrm>
            <a:off x="0" y="6408738"/>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Slide Number Placeholder 3"/>
          <p:cNvSpPr txBox="1">
            <a:spLocks/>
          </p:cNvSpPr>
          <p:nvPr userDrawn="1"/>
        </p:nvSpPr>
        <p:spPr>
          <a:xfrm>
            <a:off x="10671175" y="6491288"/>
            <a:ext cx="987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22065D0-AAD2-4DB6-A93D-614E14B4E8E1}" type="slidenum">
              <a:rPr lang="en-US" sz="1200">
                <a:solidFill>
                  <a:srgbClr val="FFFFFF"/>
                </a:solidFill>
              </a:rPr>
              <a:pPr algn="r" fontAlgn="auto">
                <a:spcBef>
                  <a:spcPts val="0"/>
                </a:spcBef>
                <a:spcAft>
                  <a:spcPts val="0"/>
                </a:spcAft>
                <a:defRPr/>
              </a:pPr>
              <a:t>‹#›</a:t>
            </a:fld>
            <a:endParaRPr lang="en-US" sz="1200">
              <a:solidFill>
                <a:srgbClr val="FFFFFF"/>
              </a:solidFill>
            </a:endParaRPr>
          </a:p>
        </p:txBody>
      </p:sp>
      <p:sp>
        <p:nvSpPr>
          <p:cNvPr id="7" name="Rectangle 6"/>
          <p:cNvSpPr/>
          <p:nvPr userDrawn="1"/>
        </p:nvSpPr>
        <p:spPr>
          <a:xfrm>
            <a:off x="11734800" y="6408738"/>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8" name="Straight Connector 9"/>
          <p:cNvCxnSpPr/>
          <p:nvPr userDrawn="1"/>
        </p:nvCxnSpPr>
        <p:spPr>
          <a:xfrm>
            <a:off x="539750" y="950913"/>
            <a:ext cx="11088688" cy="0"/>
          </a:xfrm>
          <a:prstGeom prst="line">
            <a:avLst/>
          </a:prstGeom>
          <a:ln w="6350">
            <a:solidFill>
              <a:srgbClr val="7069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0000" y="468000"/>
            <a:ext cx="11088000" cy="304038"/>
          </a:xfrm>
        </p:spPr>
        <p:txBody>
          <a:bodyPr>
            <a:noAutofit/>
          </a:bodyPr>
          <a:lstStyle>
            <a:lvl1pPr>
              <a:lnSpc>
                <a:spcPts val="3000"/>
              </a:lnSpc>
              <a:defRPr sz="2800" b="1"/>
            </a:lvl1pPr>
          </a:lstStyle>
          <a:p>
            <a:r>
              <a:rPr lang="en-US"/>
              <a:t>Click to edit Master title style</a:t>
            </a:r>
          </a:p>
        </p:txBody>
      </p:sp>
      <p:sp>
        <p:nvSpPr>
          <p:cNvPr id="5" name="Text Placeholder 4"/>
          <p:cNvSpPr>
            <a:spLocks noGrp="1"/>
          </p:cNvSpPr>
          <p:nvPr>
            <p:ph type="body" sz="quarter" idx="10"/>
          </p:nvPr>
        </p:nvSpPr>
        <p:spPr>
          <a:xfrm>
            <a:off x="540000" y="1116000"/>
            <a:ext cx="11088000" cy="4976962"/>
          </a:xfrm>
        </p:spPr>
        <p:txBody>
          <a:bodyPr>
            <a:noAutofit/>
          </a:bodyPr>
          <a:lstStyle>
            <a:lvl1pPr marL="177800" indent="-177800">
              <a:buClr>
                <a:srgbClr val="ED7000"/>
              </a:buClr>
              <a:buFont typeface="Arial" panose="020B0604020202020204" pitchFamily="34" charset="0"/>
              <a:buChar char="•"/>
              <a:tabLst>
                <a:tab pos="177800" algn="l"/>
              </a:tabLst>
              <a:defRPr sz="1800" baseline="0">
                <a:solidFill>
                  <a:srgbClr val="222222"/>
                </a:solidFill>
              </a:defRPr>
            </a:lvl1pPr>
            <a:lvl2pPr marL="361950" indent="-180975">
              <a:buFont typeface="Arial" panose="020B0604020202020204" pitchFamily="34" charset="0"/>
              <a:buChar char="•"/>
              <a:defRPr/>
            </a:lvl2pPr>
            <a:lvl3pPr marL="536575" indent="-174625">
              <a:buFont typeface="Arial" panose="020B0604020202020204" pitchFamily="34" charset="0"/>
              <a:buChar char="•"/>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LAYOUT x2 HEAD">
    <p:spTree>
      <p:nvGrpSpPr>
        <p:cNvPr id="1" name=""/>
        <p:cNvGrpSpPr/>
        <p:nvPr/>
      </p:nvGrpSpPr>
      <p:grpSpPr>
        <a:xfrm>
          <a:off x="0" y="0"/>
          <a:ext cx="0" cy="0"/>
          <a:chOff x="0" y="0"/>
          <a:chExt cx="0" cy="0"/>
        </a:xfrm>
      </p:grpSpPr>
      <p:sp>
        <p:nvSpPr>
          <p:cNvPr id="4" name="Rectangle 3"/>
          <p:cNvSpPr/>
          <p:nvPr userDrawn="1"/>
        </p:nvSpPr>
        <p:spPr>
          <a:xfrm>
            <a:off x="0" y="6408738"/>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Slide Number Placeholder 3"/>
          <p:cNvSpPr txBox="1">
            <a:spLocks/>
          </p:cNvSpPr>
          <p:nvPr userDrawn="1"/>
        </p:nvSpPr>
        <p:spPr>
          <a:xfrm>
            <a:off x="10671175" y="6491288"/>
            <a:ext cx="987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52901D8-F6F4-434E-A368-F9EAD72B31DE}" type="slidenum">
              <a:rPr lang="en-US" sz="1200">
                <a:solidFill>
                  <a:srgbClr val="FFFFFF"/>
                </a:solidFill>
              </a:rPr>
              <a:pPr algn="r" fontAlgn="auto">
                <a:spcBef>
                  <a:spcPts val="0"/>
                </a:spcBef>
                <a:spcAft>
                  <a:spcPts val="0"/>
                </a:spcAft>
                <a:defRPr/>
              </a:pPr>
              <a:t>‹#›</a:t>
            </a:fld>
            <a:endParaRPr lang="en-US" sz="1200">
              <a:solidFill>
                <a:srgbClr val="FFFFFF"/>
              </a:solidFill>
            </a:endParaRPr>
          </a:p>
        </p:txBody>
      </p:sp>
      <p:sp>
        <p:nvSpPr>
          <p:cNvPr id="7" name="Rectangle 6"/>
          <p:cNvSpPr/>
          <p:nvPr userDrawn="1"/>
        </p:nvSpPr>
        <p:spPr>
          <a:xfrm>
            <a:off x="11734800" y="6408738"/>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8" name="Straight Connector 9"/>
          <p:cNvCxnSpPr/>
          <p:nvPr userDrawn="1"/>
        </p:nvCxnSpPr>
        <p:spPr>
          <a:xfrm>
            <a:off x="539750" y="1295400"/>
            <a:ext cx="11088688" cy="0"/>
          </a:xfrm>
          <a:prstGeom prst="line">
            <a:avLst/>
          </a:prstGeom>
          <a:ln w="6350">
            <a:solidFill>
              <a:srgbClr val="7069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0000" y="468000"/>
            <a:ext cx="11088000" cy="800760"/>
          </a:xfrm>
        </p:spPr>
        <p:txBody>
          <a:bodyPr>
            <a:noAutofit/>
          </a:bodyPr>
          <a:lstStyle>
            <a:lvl1pPr>
              <a:lnSpc>
                <a:spcPts val="3000"/>
              </a:lnSpc>
              <a:defRPr sz="2800" b="1"/>
            </a:lvl1pPr>
          </a:lstStyle>
          <a:p>
            <a:r>
              <a:rPr lang="en-US"/>
              <a:t>Click to edit Master title style</a:t>
            </a:r>
          </a:p>
        </p:txBody>
      </p:sp>
      <p:sp>
        <p:nvSpPr>
          <p:cNvPr id="5" name="Text Placeholder 4"/>
          <p:cNvSpPr>
            <a:spLocks noGrp="1"/>
          </p:cNvSpPr>
          <p:nvPr>
            <p:ph type="body" sz="quarter" idx="10"/>
          </p:nvPr>
        </p:nvSpPr>
        <p:spPr>
          <a:xfrm>
            <a:off x="540000" y="1440000"/>
            <a:ext cx="11088000" cy="4725304"/>
          </a:xfrm>
        </p:spPr>
        <p:txBody>
          <a:bodyPr>
            <a:noAutofit/>
          </a:bodyPr>
          <a:lstStyle>
            <a:lvl1pPr marL="177800" indent="-177800">
              <a:buClr>
                <a:srgbClr val="ED7000"/>
              </a:buClr>
              <a:buFont typeface="Arial" panose="020B0604020202020204" pitchFamily="34" charset="0"/>
              <a:buChar char="•"/>
              <a:tabLst>
                <a:tab pos="177800" algn="l"/>
              </a:tabLst>
              <a:defRPr sz="1800" baseline="0">
                <a:solidFill>
                  <a:srgbClr val="222222"/>
                </a:solidFill>
              </a:defRPr>
            </a:lvl1pPr>
            <a:lvl2pPr marL="361950" indent="-180975">
              <a:buFont typeface="Arial" panose="020B0604020202020204" pitchFamily="34" charset="0"/>
              <a:buChar char="•"/>
              <a:defRPr/>
            </a:lvl2pPr>
            <a:lvl3pPr marL="536575" indent="-174625">
              <a:buFont typeface="Arial" panose="020B0604020202020204" pitchFamily="34" charset="0"/>
              <a:buChar char="•"/>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LAYOUT + SUB">
    <p:spTree>
      <p:nvGrpSpPr>
        <p:cNvPr id="1" name=""/>
        <p:cNvGrpSpPr/>
        <p:nvPr/>
      </p:nvGrpSpPr>
      <p:grpSpPr>
        <a:xfrm>
          <a:off x="0" y="0"/>
          <a:ext cx="0" cy="0"/>
          <a:chOff x="0" y="0"/>
          <a:chExt cx="0" cy="0"/>
        </a:xfrm>
      </p:grpSpPr>
      <p:sp>
        <p:nvSpPr>
          <p:cNvPr id="6" name="Rectangle 3"/>
          <p:cNvSpPr/>
          <p:nvPr userDrawn="1"/>
        </p:nvSpPr>
        <p:spPr>
          <a:xfrm>
            <a:off x="0" y="6408738"/>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Slide Number Placeholder 3"/>
          <p:cNvSpPr txBox="1">
            <a:spLocks/>
          </p:cNvSpPr>
          <p:nvPr userDrawn="1"/>
        </p:nvSpPr>
        <p:spPr>
          <a:xfrm>
            <a:off x="10671175" y="6491288"/>
            <a:ext cx="987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956B007E-98EA-4472-BAC0-1DAD0AB60021}" type="slidenum">
              <a:rPr lang="en-US" sz="1200">
                <a:solidFill>
                  <a:srgbClr val="FFFFFF"/>
                </a:solidFill>
              </a:rPr>
              <a:pPr algn="r" fontAlgn="auto">
                <a:spcBef>
                  <a:spcPts val="0"/>
                </a:spcBef>
                <a:spcAft>
                  <a:spcPts val="0"/>
                </a:spcAft>
                <a:defRPr/>
              </a:pPr>
              <a:t>‹#›</a:t>
            </a:fld>
            <a:endParaRPr lang="en-US" sz="1200">
              <a:solidFill>
                <a:srgbClr val="FFFFFF"/>
              </a:solidFill>
            </a:endParaRPr>
          </a:p>
        </p:txBody>
      </p:sp>
      <p:sp>
        <p:nvSpPr>
          <p:cNvPr id="9" name="Rectangle 6"/>
          <p:cNvSpPr/>
          <p:nvPr userDrawn="1"/>
        </p:nvSpPr>
        <p:spPr>
          <a:xfrm>
            <a:off x="11734800" y="6408738"/>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10" name="Straight Connector 9"/>
          <p:cNvCxnSpPr/>
          <p:nvPr userDrawn="1"/>
        </p:nvCxnSpPr>
        <p:spPr>
          <a:xfrm>
            <a:off x="539750" y="1301750"/>
            <a:ext cx="11088688" cy="0"/>
          </a:xfrm>
          <a:prstGeom prst="line">
            <a:avLst/>
          </a:prstGeom>
          <a:ln w="6350">
            <a:solidFill>
              <a:srgbClr val="7069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0000" y="468000"/>
            <a:ext cx="11088000" cy="609600"/>
          </a:xfrm>
        </p:spPr>
        <p:txBody>
          <a:bodyPr>
            <a:noAutofit/>
          </a:bodyPr>
          <a:lstStyle>
            <a:lvl1pPr>
              <a:lnSpc>
                <a:spcPts val="3000"/>
              </a:lnSpc>
              <a:defRPr sz="2800" b="1"/>
            </a:lvl1pPr>
          </a:lstStyle>
          <a:p>
            <a:r>
              <a:rPr lang="en-US"/>
              <a:t>Click to edit Master title style</a:t>
            </a:r>
          </a:p>
        </p:txBody>
      </p:sp>
      <p:sp>
        <p:nvSpPr>
          <p:cNvPr id="5" name="Text Placeholder 4"/>
          <p:cNvSpPr>
            <a:spLocks noGrp="1"/>
          </p:cNvSpPr>
          <p:nvPr>
            <p:ph type="body" sz="quarter" idx="10"/>
          </p:nvPr>
        </p:nvSpPr>
        <p:spPr>
          <a:xfrm>
            <a:off x="540000" y="1440000"/>
            <a:ext cx="11088000" cy="4805722"/>
          </a:xfrm>
        </p:spPr>
        <p:txBody>
          <a:bodyPr>
            <a:noAutofit/>
          </a:bodyPr>
          <a:lstStyle>
            <a:lvl1pPr marL="177800" indent="-177800">
              <a:buClr>
                <a:srgbClr val="ED7000"/>
              </a:buClr>
              <a:buFont typeface="Arial" panose="020B0604020202020204" pitchFamily="34" charset="0"/>
              <a:buChar char="•"/>
              <a:tabLst>
                <a:tab pos="177800" algn="l"/>
              </a:tabLst>
              <a:defRPr sz="1800" baseline="0">
                <a:solidFill>
                  <a:srgbClr val="222222"/>
                </a:solidFill>
              </a:defRPr>
            </a:lvl1pPr>
            <a:lvl2pPr marL="361950" indent="-180975">
              <a:buFont typeface="Arial" panose="020B0604020202020204" pitchFamily="34" charset="0"/>
              <a:buChar char="•"/>
              <a:defRPr/>
            </a:lvl2pPr>
            <a:lvl3pPr marL="536575" indent="-174625">
              <a:buFont typeface="Arial" panose="020B0604020202020204" pitchFamily="34" charset="0"/>
              <a:buChar char="•"/>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7"/>
          <p:cNvSpPr>
            <a:spLocks noGrp="1"/>
          </p:cNvSpPr>
          <p:nvPr>
            <p:ph type="body" sz="quarter" idx="11"/>
          </p:nvPr>
        </p:nvSpPr>
        <p:spPr>
          <a:xfrm>
            <a:off x="540000" y="979527"/>
            <a:ext cx="11088000" cy="215801"/>
          </a:xfrm>
        </p:spPr>
        <p:txBody>
          <a:bodyPr>
            <a:noAutofit/>
          </a:bodyPr>
          <a:lstStyle>
            <a:lvl1pPr marL="0" indent="0">
              <a:buNone/>
              <a:defRPr sz="1600" b="1">
                <a:latin typeface="+mj-lt"/>
              </a:defRPr>
            </a:lvl1pPr>
            <a:lvl2pPr marL="177800" indent="0">
              <a:buNone/>
              <a:defRPr b="1">
                <a:latin typeface="+mj-lt"/>
              </a:defRPr>
            </a:lvl2pPr>
            <a:lvl3pPr marL="360363" indent="0">
              <a:buNone/>
              <a:defRPr b="1">
                <a:latin typeface="+mj-lt"/>
              </a:defRPr>
            </a:lvl3pPr>
            <a:lvl4pPr marL="1371600" indent="0">
              <a:buNone/>
              <a:defRPr b="1">
                <a:latin typeface="+mj-lt"/>
              </a:defRPr>
            </a:lvl4pPr>
            <a:lvl5pPr marL="1828800" indent="0">
              <a:buNone/>
              <a:defRPr b="1">
                <a:latin typeface="+mj-lt"/>
              </a:defRPr>
            </a:lvl5pPr>
          </a:lstStyle>
          <a:p>
            <a:pPr lvl="0"/>
            <a:r>
              <a:rPr lang="en-US" err="1"/>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2"/>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a:spLocks noGrp="1"/>
          </p:cNvSpPr>
          <p:nvPr>
            <p:ph type="title"/>
          </p:nvPr>
        </p:nvSpPr>
        <p:spPr>
          <a:xfrm>
            <a:off x="2743200" y="1162050"/>
            <a:ext cx="8686800" cy="563562"/>
          </a:xfrm>
        </p:spPr>
        <p:txBody>
          <a:bodyPr>
            <a:normAutofit/>
          </a:bodyPr>
          <a:lstStyle>
            <a:lvl1pPr>
              <a:defRPr sz="4000">
                <a:solidFill>
                  <a:srgbClr val="ED7000"/>
                </a:solidFill>
              </a:defRPr>
            </a:lvl1pPr>
          </a:lstStyle>
          <a:p>
            <a:r>
              <a:rPr lang="en-US"/>
              <a:t>Click to edit Master title style</a:t>
            </a:r>
          </a:p>
        </p:txBody>
      </p:sp>
      <p:sp>
        <p:nvSpPr>
          <p:cNvPr id="6" name="Text Placeholder 7"/>
          <p:cNvSpPr>
            <a:spLocks noGrp="1"/>
          </p:cNvSpPr>
          <p:nvPr>
            <p:ph type="body" sz="quarter" idx="10"/>
          </p:nvPr>
        </p:nvSpPr>
        <p:spPr>
          <a:xfrm>
            <a:off x="304800" y="385888"/>
            <a:ext cx="1447800" cy="1257300"/>
          </a:xfrm>
        </p:spPr>
        <p:txBody>
          <a:bodyPr anchor="b">
            <a:normAutofit/>
          </a:bodyPr>
          <a:lstStyle>
            <a:lvl1pPr marL="0" indent="0">
              <a:buNone/>
              <a:defRPr sz="1500">
                <a:solidFill>
                  <a:schemeClr val="bg1"/>
                </a:solidFill>
              </a:defRPr>
            </a:lvl1pPr>
          </a:lstStyle>
          <a:p>
            <a:pPr lvl="0"/>
            <a:r>
              <a:rPr lang="en-US"/>
              <a:t>Click to edit Master text styles</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_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5486400" cy="609600"/>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609600" y="1447800"/>
            <a:ext cx="5486400" cy="4742506"/>
          </a:xfrm>
        </p:spPr>
        <p:txBody>
          <a:bodyPr>
            <a:normAutofit/>
          </a:bodyPr>
          <a:lstStyle>
            <a:lvl1pPr marL="0" indent="0">
              <a:buFont typeface="Arial" panose="020B0604020202020204" pitchFamily="34" charset="0"/>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p:cNvSpPr>
            <a:spLocks noGrp="1"/>
          </p:cNvSpPr>
          <p:nvPr>
            <p:ph type="pic" sz="quarter" idx="11"/>
          </p:nvPr>
        </p:nvSpPr>
        <p:spPr>
          <a:xfrm>
            <a:off x="6705600" y="689617"/>
            <a:ext cx="5486400" cy="54864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ject_Image Left">
    <p:spTree>
      <p:nvGrpSpPr>
        <p:cNvPr id="1" name=""/>
        <p:cNvGrpSpPr/>
        <p:nvPr/>
      </p:nvGrpSpPr>
      <p:grpSpPr>
        <a:xfrm>
          <a:off x="0" y="0"/>
          <a:ext cx="0" cy="0"/>
          <a:chOff x="0" y="0"/>
          <a:chExt cx="0" cy="0"/>
        </a:xfrm>
      </p:grpSpPr>
      <p:sp>
        <p:nvSpPr>
          <p:cNvPr id="2" name="Title 1"/>
          <p:cNvSpPr>
            <a:spLocks noGrp="1"/>
          </p:cNvSpPr>
          <p:nvPr>
            <p:ph type="title"/>
          </p:nvPr>
        </p:nvSpPr>
        <p:spPr>
          <a:xfrm>
            <a:off x="6324600" y="533400"/>
            <a:ext cx="5486400" cy="609600"/>
          </a:xfrm>
        </p:spPr>
        <p:txBody>
          <a:bodyPr/>
          <a:lstStyle>
            <a:lvl1pPr>
              <a:defRPr/>
            </a:lvl1pPr>
          </a:lstStyle>
          <a:p>
            <a:r>
              <a:rPr lang="en-US"/>
              <a:t>Click to edit Master title style</a:t>
            </a:r>
          </a:p>
        </p:txBody>
      </p:sp>
      <p:sp>
        <p:nvSpPr>
          <p:cNvPr id="5" name="Text Placeholder 4"/>
          <p:cNvSpPr>
            <a:spLocks noGrp="1"/>
          </p:cNvSpPr>
          <p:nvPr>
            <p:ph type="body" sz="quarter" idx="10"/>
          </p:nvPr>
        </p:nvSpPr>
        <p:spPr>
          <a:xfrm>
            <a:off x="6324600" y="1447800"/>
            <a:ext cx="5486400" cy="4742506"/>
          </a:xfrm>
        </p:spPr>
        <p:txBody>
          <a:bodyPr>
            <a:normAutofit/>
          </a:bodyPr>
          <a:lstStyle>
            <a:lvl1pPr marL="0" indent="0">
              <a:buNone/>
              <a:defRPr sz="21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Picture Placeholder 6"/>
          <p:cNvSpPr>
            <a:spLocks noGrp="1"/>
          </p:cNvSpPr>
          <p:nvPr>
            <p:ph type="pic" sz="quarter" idx="11"/>
          </p:nvPr>
        </p:nvSpPr>
        <p:spPr>
          <a:xfrm>
            <a:off x="0" y="686758"/>
            <a:ext cx="5486400" cy="54864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rtlCol="0">
            <a:normAutofit/>
          </a:bodyPr>
          <a:lstStyle>
            <a:lvl1pPr marL="0" indent="0">
              <a:buNone/>
              <a:defRPr sz="1500"/>
            </a:lvl1pPr>
          </a:lstStyle>
          <a:p>
            <a:pPr lvl="0"/>
            <a:r>
              <a:rPr lang="en-US" noProof="0"/>
              <a:t>Click icon to add picture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7848600" y="1524000"/>
            <a:ext cx="3238500" cy="800100"/>
          </a:xfrm>
        </p:spPr>
        <p:txBody>
          <a:bodyPr anchor="b">
            <a:noAutofit/>
          </a:bodyPr>
          <a:lstStyle>
            <a:lvl1pPr marL="0" indent="0">
              <a:buNone/>
              <a:defRPr sz="4000">
                <a:solidFill>
                  <a:srgbClr val="ED7000"/>
                </a:solidFill>
                <a:latin typeface="+mj-lt"/>
              </a:defRPr>
            </a:lvl1pPr>
          </a:lstStyle>
          <a:p>
            <a:pPr lvl="0"/>
            <a:r>
              <a:rPr lang="en-US"/>
              <a:t>Click to edit Master text styles</a:t>
            </a:r>
          </a:p>
        </p:txBody>
      </p:sp>
      <p:sp>
        <p:nvSpPr>
          <p:cNvPr id="11" name="Text Placeholder 10"/>
          <p:cNvSpPr>
            <a:spLocks noGrp="1"/>
          </p:cNvSpPr>
          <p:nvPr>
            <p:ph type="body" sz="quarter" idx="12"/>
          </p:nvPr>
        </p:nvSpPr>
        <p:spPr>
          <a:xfrm>
            <a:off x="7848600" y="2590800"/>
            <a:ext cx="3238500" cy="2819400"/>
          </a:xfrm>
        </p:spPr>
        <p:txBody>
          <a:bodyPr>
            <a:noAutofit/>
          </a:bodyPr>
          <a:lstStyle>
            <a:lvl1pPr marL="400050" indent="-400050">
              <a:buFont typeface="+mj-lt"/>
              <a:buAutoNum type="arabicPeriod"/>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0" y="0"/>
            <a:ext cx="0" cy="0"/>
          </a:xfrm>
        </p:spPr>
        <p:txBody>
          <a:bodyPr/>
          <a:lstStyle>
            <a:lvl1pPr fontAlgn="auto">
              <a:spcBef>
                <a:spcPts val="0"/>
              </a:spcBef>
              <a:spcAft>
                <a:spcPts val="0"/>
              </a:spcAft>
              <a:defRPr>
                <a:latin typeface="+mn-lt"/>
                <a:cs typeface="+mn-cs"/>
              </a:defRPr>
            </a:lvl1pPr>
          </a:lstStyle>
          <a:p>
            <a:pPr>
              <a:defRPr/>
            </a:pPr>
            <a:fld id="{45A8D679-56ED-497C-96BE-372BC2875020}" type="datetimeFigureOut">
              <a:rPr lang="en-GB"/>
              <a:pPr>
                <a:defRPr/>
              </a:pPr>
              <a:t>21/02/2022</a:t>
            </a:fld>
            <a:endParaRPr lang="en-GB"/>
          </a:p>
        </p:txBody>
      </p:sp>
      <p:sp>
        <p:nvSpPr>
          <p:cNvPr id="5" name="Footer Placeholder 4"/>
          <p:cNvSpPr>
            <a:spLocks noGrp="1"/>
          </p:cNvSpPr>
          <p:nvPr>
            <p:ph type="ftr" sz="quarter" idx="11"/>
          </p:nvPr>
        </p:nvSpPr>
        <p:spPr>
          <a:xfrm>
            <a:off x="0" y="0"/>
            <a:ext cx="0" cy="0"/>
          </a:xfrm>
        </p:spPr>
        <p:txBody>
          <a:bodyPr/>
          <a:lstStyle>
            <a:lvl1pPr fontAlgn="auto">
              <a:spcBef>
                <a:spcPts val="0"/>
              </a:spcBef>
              <a:spcAft>
                <a:spcPts val="0"/>
              </a:spcAft>
              <a:defRPr>
                <a:latin typeface="+mn-lt"/>
                <a:cs typeface="+mn-cs"/>
              </a:defRPr>
            </a:lvl1pPr>
          </a:lstStyle>
          <a:p>
            <a:pPr>
              <a:defRPr/>
            </a:pPr>
            <a:endParaRPr lang="en-GB"/>
          </a:p>
        </p:txBody>
      </p:sp>
      <p:sp>
        <p:nvSpPr>
          <p:cNvPr id="6" name="Slide Number Placeholder 5"/>
          <p:cNvSpPr>
            <a:spLocks noGrp="1"/>
          </p:cNvSpPr>
          <p:nvPr>
            <p:ph type="sldNum" sz="quarter" idx="12"/>
          </p:nvPr>
        </p:nvSpPr>
        <p:spPr>
          <a:xfrm>
            <a:off x="0" y="0"/>
            <a:ext cx="0" cy="0"/>
          </a:xfrm>
        </p:spPr>
        <p:txBody>
          <a:bodyPr/>
          <a:lstStyle>
            <a:lvl1pPr fontAlgn="auto">
              <a:spcBef>
                <a:spcPts val="0"/>
              </a:spcBef>
              <a:spcAft>
                <a:spcPts val="0"/>
              </a:spcAft>
              <a:defRPr>
                <a:latin typeface="+mn-lt"/>
                <a:cs typeface="+mn-cs"/>
              </a:defRPr>
            </a:lvl1pPr>
          </a:lstStyle>
          <a:p>
            <a:pPr>
              <a:defRPr/>
            </a:pPr>
            <a:fld id="{7FC1F16C-31D8-47AD-BFDF-827FD6DA4C39}"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61890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11582400" cy="4594225"/>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5"/>
            <a:ext cx="1066800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731148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5334001"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628865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6680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endParaRPr lang="en-US"/>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003510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569966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23503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762000" y="152400"/>
            <a:ext cx="11277599" cy="6553200"/>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6680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668000" cy="190500"/>
          </a:xfrm>
        </p:spPr>
        <p:txBody>
          <a:bodyPr lIns="0" tIns="0" rIns="0" bIns="0"/>
          <a:lstStyle>
            <a:lvl1pPr>
              <a:defRPr sz="1400" i="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432544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0" y="457221"/>
            <a:ext cx="10668000" cy="4137004"/>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1066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5530850"/>
            <a:ext cx="1905000" cy="1174750"/>
          </a:xfrm>
        </p:spPr>
        <p:txBody>
          <a:bodyPr lIns="0" tIns="0" rIns="0" bIns="0"/>
          <a:lstStyle>
            <a:lvl1pPr>
              <a:defRPr sz="1200" i="0"/>
            </a:lvl1pPr>
          </a:lstStyle>
          <a:p>
            <a:pPr lvl="0"/>
            <a:r>
              <a:rPr lang="en-US"/>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32575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3257550" y="5530850"/>
            <a:ext cx="1905000" cy="1174750"/>
          </a:xfrm>
        </p:spPr>
        <p:txBody>
          <a:bodyPr lIns="0" tIns="0" rIns="0" bIns="0"/>
          <a:lstStyle>
            <a:lvl1pPr>
              <a:defRPr sz="1200" i="0"/>
            </a:lvl1pPr>
          </a:lstStyle>
          <a:p>
            <a:pPr lvl="0"/>
            <a:r>
              <a:rPr lang="en-US"/>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4483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448300" y="5530850"/>
            <a:ext cx="1905000" cy="1174750"/>
          </a:xfrm>
        </p:spPr>
        <p:txBody>
          <a:bodyPr lIns="0" tIns="0" rIns="0" bIns="0"/>
          <a:lstStyle>
            <a:lvl1pPr>
              <a:defRPr sz="1200" i="0"/>
            </a:lvl1pPr>
          </a:lstStyle>
          <a:p>
            <a:pPr lvl="0"/>
            <a:r>
              <a:rPr lang="en-US"/>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6390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639050" y="5530850"/>
            <a:ext cx="1905000" cy="1174750"/>
          </a:xfrm>
        </p:spPr>
        <p:txBody>
          <a:bodyPr lIns="0" tIns="0" rIns="0" bIns="0"/>
          <a:lstStyle>
            <a:lvl1pPr>
              <a:defRPr sz="1200" i="0"/>
            </a:lvl1pPr>
          </a:lstStyle>
          <a:p>
            <a:pPr lvl="0"/>
            <a:r>
              <a:rPr lang="en-US"/>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0" y="5530850"/>
            <a:ext cx="1905000" cy="1174750"/>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endParaRPr lang="en-US"/>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585864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endParaRPr lang="en-US"/>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51974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Start">
    <p:bg>
      <p:bgPr>
        <a:solidFill>
          <a:srgbClr val="22222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321301"/>
            <a:ext cx="10363200" cy="774699"/>
          </a:xfrm>
        </p:spPr>
        <p:txBody>
          <a:bodyPr anchor="b"/>
          <a:lstStyle>
            <a:lvl1pPr algn="l">
              <a:defRPr sz="4000" b="0"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4876800"/>
            <a:ext cx="10363200" cy="444500"/>
          </a:xfrm>
        </p:spPr>
        <p:txBody>
          <a:bodyPr anchor="b"/>
          <a:lstStyle>
            <a:lvl1pPr marL="0" indent="0">
              <a:buNone/>
              <a:defRPr sz="2000" baseline="0">
                <a:solidFill>
                  <a:srgbClr val="ED7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1" y="0"/>
            <a:ext cx="11582399" cy="6858000"/>
          </a:xfrm>
        </p:spPr>
        <p:txBody>
          <a:bodyPr/>
          <a:lstStyle/>
          <a:p>
            <a:endParaRPr lang="en-US"/>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0"/>
            <a:ext cx="2581275" cy="6858000"/>
          </a:xfrm>
          <a:solidFill>
            <a:schemeClr val="bg1"/>
          </a:solidFill>
        </p:spPr>
        <p:txBody>
          <a:bodyPr lIns="182880" tIns="91440" rIns="91440" bIns="91440" anchor="ctr"/>
          <a:lstStyle>
            <a:lvl1pPr>
              <a:lnSpc>
                <a:spcPct val="150000"/>
              </a:lnSpc>
              <a:spcBef>
                <a:spcPts val="0"/>
              </a:spcBef>
              <a:defRPr sz="3200" b="0">
                <a:solidFill>
                  <a:schemeClr val="tx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a:p>
            <a:pPr lvl="0"/>
            <a:r>
              <a:rPr lang="en-US"/>
              <a:t>02</a:t>
            </a:r>
          </a:p>
          <a:p>
            <a:pPr lvl="0"/>
            <a:r>
              <a:rPr lang="en-US"/>
              <a:t>03</a:t>
            </a:r>
          </a:p>
          <a:p>
            <a:pPr lvl="0"/>
            <a:r>
              <a:rPr lang="en-US"/>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endParaRPr lang="en-US"/>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9940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09600" y="0"/>
            <a:ext cx="8086725" cy="68580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endParaRPr lang="en-US"/>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01018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Factoid - 1">
    <p:bg>
      <p:bgPr>
        <a:solidFill>
          <a:schemeClr val="bg1">
            <a:alpha val="99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457221"/>
            <a:ext cx="4876800" cy="5943579"/>
          </a:xfrm>
        </p:spPr>
        <p:txBody>
          <a:bodyPr lIns="0" tIns="0" rIns="0" bIns="0" anchor="ctr"/>
          <a:lstStyle>
            <a:lvl1pPr>
              <a:spcBef>
                <a:spcPts val="0"/>
              </a:spcBef>
              <a:defRPr sz="2400" b="0">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457200"/>
            <a:ext cx="4876800" cy="59435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888926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85750" indent="-28575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026242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8142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62000" y="0"/>
            <a:ext cx="4876800"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7679541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457221"/>
            <a:ext cx="10668000" cy="5943579"/>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05798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Map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6408007-1B7B-4AF5-AF91-0A66D3A3AC49}"/>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21686F04-40D2-4812-BE8C-5F87CDD7169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851397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453762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668000" cy="4486275"/>
          </a:xfrm>
        </p:spPr>
        <p:txBody>
          <a:bodyPr lIns="0" tIns="0" rIns="0" bIns="0"/>
          <a:lstStyle>
            <a:lvl1pPr>
              <a:defRPr sz="1000"/>
            </a:lvl1pPr>
          </a:lstStyle>
          <a:p>
            <a:endParaRPr lang="en-US"/>
          </a:p>
        </p:txBody>
      </p:sp>
      <p:sp>
        <p:nvSpPr>
          <p:cNvPr id="3" name="Footer Placeholder 2">
            <a:extLst>
              <a:ext uri="{FF2B5EF4-FFF2-40B4-BE49-F238E27FC236}">
                <a16:creationId xmlns:a16="http://schemas.microsoft.com/office/drawing/2014/main" id="{28930C37-424F-4801-BCCB-AACA8C985C81}"/>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16A85D95-6EF2-4D31-BF7E-60A5D7A2DC2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452583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743200" y="1162050"/>
            <a:ext cx="8686800" cy="563562"/>
          </a:xfrm>
        </p:spPr>
        <p:txBody>
          <a:bodyPr>
            <a:normAutofit/>
          </a:bodyPr>
          <a:lstStyle>
            <a:lvl1pPr>
              <a:defRPr sz="4000">
                <a:solidFill>
                  <a:srgbClr val="ED7000"/>
                </a:solidFill>
              </a:defRPr>
            </a:lvl1pPr>
          </a:lstStyle>
          <a:p>
            <a:r>
              <a:rPr lang="en-US"/>
              <a:t>Click to edit Master title style</a:t>
            </a:r>
          </a:p>
        </p:txBody>
      </p:sp>
      <p:sp>
        <p:nvSpPr>
          <p:cNvPr id="3" name="Content Placeholder 2"/>
          <p:cNvSpPr>
            <a:spLocks noGrp="1"/>
          </p:cNvSpPr>
          <p:nvPr>
            <p:ph idx="1"/>
          </p:nvPr>
        </p:nvSpPr>
        <p:spPr>
          <a:xfrm>
            <a:off x="2743200" y="1981201"/>
            <a:ext cx="8686800" cy="4525963"/>
          </a:xfrm>
        </p:spPr>
        <p:txBody>
          <a:bodyPr>
            <a:normAutofit/>
          </a:bodyPr>
          <a:lstStyle>
            <a:lvl1pPr>
              <a:defRPr sz="2400"/>
            </a:lvl1pPr>
            <a:lvl2pPr marL="640080" indent="-285750">
              <a:buFont typeface="Arial" panose="020B0604020202020204" pitchFamily="34" charset="0"/>
              <a:buChar char="•"/>
              <a:defRPr sz="2000" baseline="0"/>
            </a:lvl2pPr>
            <a:lvl3pPr marL="917575" indent="-285750">
              <a:buSzPct val="100000"/>
              <a:buFont typeface="Century Gothic" panose="020B0502020202020204" pitchFamily="34" charset="0"/>
              <a:buChar cha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p:nvPr>
        </p:nvSpPr>
        <p:spPr>
          <a:xfrm>
            <a:off x="304800" y="385888"/>
            <a:ext cx="1447800" cy="1257300"/>
          </a:xfrm>
        </p:spPr>
        <p:txBody>
          <a:bodyPr anchor="b">
            <a:normAutofit/>
          </a:bodyPr>
          <a:lstStyle>
            <a:lvl1pPr marL="0" indent="0">
              <a:buNone/>
              <a:defRPr sz="1500">
                <a:solidFill>
                  <a:schemeClr val="bg1"/>
                </a:solidFill>
              </a:defRPr>
            </a:lvl1pPr>
          </a:lstStyle>
          <a:p>
            <a:pPr lvl="0"/>
            <a:r>
              <a:rPr lang="en-US"/>
              <a:t>Click to edit Master text styles</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728585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a:t>Schedule</a:t>
            </a:r>
          </a:p>
        </p:txBody>
      </p:sp>
    </p:spTree>
    <p:extLst>
      <p:ext uri="{BB962C8B-B14F-4D97-AF65-F5344CB8AC3E}">
        <p14:creationId xmlns:p14="http://schemas.microsoft.com/office/powerpoint/2010/main" val="35854792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609600" y="0"/>
            <a:ext cx="11582400" cy="6858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830535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Projec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6"/>
            <a:ext cx="2090737" cy="3837908"/>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704156" y="0"/>
            <a:ext cx="9487844"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711386" y="6219824"/>
            <a:ext cx="277350" cy="276888"/>
          </a:xfrm>
          <a:prstGeom prst="rect">
            <a:avLst/>
          </a:prstGeom>
        </p:spPr>
      </p:pic>
      <p:sp>
        <p:nvSpPr>
          <p:cNvPr id="12" name="Footer Placeholder 11">
            <a:extLst>
              <a:ext uri="{FF2B5EF4-FFF2-40B4-BE49-F238E27FC236}">
                <a16:creationId xmlns:a16="http://schemas.microsoft.com/office/drawing/2014/main" id="{BFBA5236-014C-411A-BD40-968CBA9A866E}"/>
              </a:ext>
            </a:extLst>
          </p:cNvPr>
          <p:cNvSpPr>
            <a:spLocks noGrp="1"/>
          </p:cNvSpPr>
          <p:nvPr>
            <p:ph type="ftr" sz="quarter" idx="17"/>
          </p:nvPr>
        </p:nvSpPr>
        <p:spPr/>
        <p:txBody>
          <a:bodyPr/>
          <a:lstStyle/>
          <a:p>
            <a:endParaRPr lang="en-US"/>
          </a:p>
        </p:txBody>
      </p:sp>
      <p:sp>
        <p:nvSpPr>
          <p:cNvPr id="15" name="Slide Number Placeholder 14">
            <a:extLst>
              <a:ext uri="{FF2B5EF4-FFF2-40B4-BE49-F238E27FC236}">
                <a16:creationId xmlns:a16="http://schemas.microsoft.com/office/drawing/2014/main" id="{2E733631-85D7-459E-AD58-A7D18F4455C8}"/>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862D28AA-A2B6-47A8-B3E7-63D1CF7C5395}"/>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8934935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152400"/>
            <a:ext cx="9183044" cy="65532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711386"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984214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762000" y="152400"/>
            <a:ext cx="11277600" cy="65532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1013635" y="6219824"/>
            <a:ext cx="277350"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endParaRPr lang="en-US"/>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3409981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5711289"/>
            <a:ext cx="1989470" cy="689511"/>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32480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0668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10050648" y="5685098"/>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7437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10668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prstClr val="black"/>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7436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prstClr val="black"/>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103492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685770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2037379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0"/>
            <a:ext cx="4314287"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endParaRPr lang="en-US"/>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2" y="0"/>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3" y="3428998"/>
            <a:ext cx="2642617" cy="3429001"/>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3"/>
            <a:ext cx="2951477"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23573309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762000" y="1066800"/>
            <a:ext cx="5181600"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a:p>
            <a:pPr lvl="0"/>
            <a:r>
              <a:rPr lang="en-US"/>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1824452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7" name="Rectangle 3"/>
          <p:cNvSpPr/>
          <p:nvPr userDrawn="1"/>
        </p:nvSpPr>
        <p:spPr>
          <a:xfrm>
            <a:off x="0" y="0"/>
            <a:ext cx="1905000" cy="19050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743200" y="1162050"/>
            <a:ext cx="8686800" cy="563562"/>
          </a:xfrm>
        </p:spPr>
        <p:txBody>
          <a:bodyPr>
            <a:normAutofit/>
          </a:bodyPr>
          <a:lstStyle>
            <a:lvl1pPr>
              <a:defRPr sz="4000">
                <a:solidFill>
                  <a:srgbClr val="ED7000"/>
                </a:solidFill>
              </a:defRPr>
            </a:lvl1pPr>
          </a:lstStyle>
          <a:p>
            <a:r>
              <a:rPr lang="en-US"/>
              <a:t>Click to edit Master title style</a:t>
            </a:r>
          </a:p>
        </p:txBody>
      </p:sp>
      <p:sp>
        <p:nvSpPr>
          <p:cNvPr id="3" name="Content Placeholder 2"/>
          <p:cNvSpPr>
            <a:spLocks noGrp="1"/>
          </p:cNvSpPr>
          <p:nvPr>
            <p:ph idx="1"/>
          </p:nvPr>
        </p:nvSpPr>
        <p:spPr>
          <a:xfrm>
            <a:off x="2743200" y="1981201"/>
            <a:ext cx="4419600" cy="4525963"/>
          </a:xfrm>
        </p:spPr>
        <p:txBody>
          <a:bodyPr>
            <a:normAutofit/>
          </a:bodyPr>
          <a:lstStyle>
            <a:lvl1pPr marL="342900" indent="-342900">
              <a:buFont typeface="Arial" panose="020B0604020202020204" pitchFamily="34" charset="0"/>
              <a:buChar char="•"/>
              <a:defRPr sz="2400">
                <a:solidFill>
                  <a:srgbClr val="222222"/>
                </a:solidFill>
              </a:defRPr>
            </a:lvl1pPr>
            <a:lvl2pPr marL="640080" indent="-285750">
              <a:buFont typeface="Arial" panose="020B0604020202020204" pitchFamily="34" charset="0"/>
              <a:buChar char="•"/>
              <a:defRPr sz="2000" baseline="0">
                <a:solidFill>
                  <a:srgbClr val="222222"/>
                </a:solidFill>
              </a:defRPr>
            </a:lvl2pPr>
            <a:lvl3pPr marL="917575" indent="-285750">
              <a:buSzPct val="100000"/>
              <a:buFont typeface="Century Gothic" panose="020B0502020202020204" pitchFamily="34" charset="0"/>
              <a:buChar cha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7315200" y="1981200"/>
            <a:ext cx="4114800" cy="4525963"/>
          </a:xfrm>
        </p:spPr>
        <p:txBody>
          <a:bodyPr>
            <a:normAutofit/>
          </a:bodyPr>
          <a:lstStyle>
            <a:lvl1pPr>
              <a:defRPr sz="2400">
                <a:solidFill>
                  <a:srgbClr val="222222"/>
                </a:solidFill>
              </a:defRPr>
            </a:lvl1pPr>
            <a:lvl2pPr>
              <a:defRPr sz="2000">
                <a:solidFill>
                  <a:srgbClr val="222222"/>
                </a:solidFill>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0"/>
          </p:nvPr>
        </p:nvSpPr>
        <p:spPr>
          <a:xfrm>
            <a:off x="304800" y="385888"/>
            <a:ext cx="1447800" cy="1257300"/>
          </a:xfrm>
        </p:spPr>
        <p:txBody>
          <a:bodyPr anchor="b">
            <a:normAutofit/>
          </a:bodyPr>
          <a:lstStyle>
            <a:lvl1pPr marL="0" indent="0">
              <a:buNone/>
              <a:defRPr sz="1500">
                <a:solidFill>
                  <a:schemeClr val="bg1"/>
                </a:solidFill>
              </a:defRPr>
            </a:lvl1pPr>
          </a:lstStyle>
          <a:p>
            <a:pPr lvl="0"/>
            <a:r>
              <a:rPr lang="en-US"/>
              <a:t>Click to edit Master text styles</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p:txBody>
      </p:sp>
    </p:spTree>
    <p:extLst>
      <p:ext uri="{BB962C8B-B14F-4D97-AF65-F5344CB8AC3E}">
        <p14:creationId xmlns:p14="http://schemas.microsoft.com/office/powerpoint/2010/main" val="2013769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0"/>
            <a:ext cx="2293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457200"/>
            <a:ext cx="1779587" cy="59436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83371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740150"/>
            <a:ext cx="10002849"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668000" cy="2183214"/>
          </a:xfrm>
        </p:spPr>
        <p:txBody>
          <a:bodyPr lIns="0" tIns="0" rIns="0" bIns="0" numCol="2"/>
          <a:lstStyle/>
          <a:p>
            <a:pPr lvl="0"/>
            <a:r>
              <a:rPr lang="en-US"/>
              <a:t>Click to edit Master text styles</a:t>
            </a:r>
          </a:p>
        </p:txBody>
      </p:sp>
    </p:spTree>
    <p:extLst>
      <p:ext uri="{BB962C8B-B14F-4D97-AF65-F5344CB8AC3E}">
        <p14:creationId xmlns:p14="http://schemas.microsoft.com/office/powerpoint/2010/main" val="21002058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535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8"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58"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28" y="4890979"/>
            <a:ext cx="2962940" cy="1509821"/>
          </a:xfrm>
        </p:spPr>
        <p:txBody>
          <a:bodyPr lIns="0" tIns="0" rIns="0" bIns="0" numCol="1"/>
          <a:lstStyle/>
          <a:p>
            <a:pPr lvl="0"/>
            <a:r>
              <a:rPr lang="en-US"/>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7" y="3774557"/>
            <a:ext cx="2962941" cy="673395"/>
          </a:xfrm>
        </p:spPr>
        <p:txBody>
          <a:bodyPr anchor="b"/>
          <a:lstStyle>
            <a:lvl1pPr>
              <a:defRPr sz="2000"/>
            </a:lvl1pPr>
          </a:lstStyle>
          <a:p>
            <a:r>
              <a:rPr lang="en-US"/>
              <a:t>First Name</a:t>
            </a:r>
            <a:br>
              <a:rPr lang="en-US"/>
            </a:br>
            <a:r>
              <a:rPr lang="en-US"/>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6"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5" y="4890977"/>
            <a:ext cx="2962940" cy="1509821"/>
          </a:xfrm>
        </p:spPr>
        <p:txBody>
          <a:bodyPr lIns="0" tIns="0" rIns="0" bIns="0" numCol="1"/>
          <a:lstStyle/>
          <a:p>
            <a:pPr lvl="0"/>
            <a:r>
              <a:rPr lang="en-US"/>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3"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1464330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5350"/>
            <a:ext cx="109728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1066802" y="4890973"/>
            <a:ext cx="1952843" cy="1509821"/>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10668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10671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3319131" y="4890969"/>
            <a:ext cx="1952843" cy="1509821"/>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33191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33194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571459" y="4890965"/>
            <a:ext cx="1952843" cy="1509821"/>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5714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5717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831765" y="4890961"/>
            <a:ext cx="1952843" cy="1509821"/>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8317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8320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10076115" y="4890979"/>
            <a:ext cx="1952843" cy="1509821"/>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100761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100764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9535815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3019648" y="1672172"/>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5269312" y="1672172"/>
            <a:ext cx="0" cy="4728627"/>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527918" y="1672172"/>
            <a:ext cx="0" cy="4728628"/>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784609" y="1672172"/>
            <a:ext cx="0" cy="4728627"/>
          </a:xfrm>
          <a:prstGeom prst="line">
            <a:avLst/>
          </a:prstGeom>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1066800" y="1066800"/>
            <a:ext cx="10668000" cy="427038"/>
          </a:xfrm>
        </p:spPr>
        <p:txBody>
          <a:bodyPr/>
          <a:lstStyle>
            <a:lvl1pPr>
              <a:defRPr/>
            </a:lvl1pPr>
          </a:lstStyle>
          <a:p>
            <a:r>
              <a:rPr lang="en-US"/>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1066802" y="4613326"/>
            <a:ext cx="1647087" cy="1787474"/>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10668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10671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314764" y="4613326"/>
            <a:ext cx="1647087" cy="1787474"/>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3147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3150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564392" y="4613326"/>
            <a:ext cx="1647087" cy="1787474"/>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5643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5647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832718" y="4613326"/>
            <a:ext cx="1647087" cy="1787474"/>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8327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8330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10086751" y="4613326"/>
            <a:ext cx="1647087" cy="1787474"/>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100867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100870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15816295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26268672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32656"/>
            <a:ext cx="10210800" cy="609600"/>
          </a:xfrm>
        </p:spPr>
        <p:txBody>
          <a:bodyPr/>
          <a:lstStyle>
            <a:lvl1pPr>
              <a:defRPr/>
            </a:lvl1pPr>
          </a:lstStyle>
          <a:p>
            <a:r>
              <a:rPr lang="en-US" dirty="0"/>
              <a:t>Slide Title</a:t>
            </a:r>
          </a:p>
        </p:txBody>
      </p:sp>
      <p:sp>
        <p:nvSpPr>
          <p:cNvPr id="5" name="Text Placeholder 4"/>
          <p:cNvSpPr>
            <a:spLocks noGrp="1"/>
          </p:cNvSpPr>
          <p:nvPr>
            <p:ph type="body" sz="quarter" idx="10" hasCustomPrompt="1"/>
          </p:nvPr>
        </p:nvSpPr>
        <p:spPr>
          <a:xfrm>
            <a:off x="914400" y="1447800"/>
            <a:ext cx="10210800" cy="4742506"/>
          </a:xfrm>
        </p:spPr>
        <p:txBody>
          <a:bodyPr wrap="square" lIns="0" tIns="0" rIns="0" bIns="0">
            <a:normAutofit/>
          </a:bodyPr>
          <a:lstStyle>
            <a:lvl1pPr marL="342900" indent="-342900">
              <a:buFont typeface="Arial" panose="020B0604020202020204" pitchFamily="34" charset="0"/>
              <a:buChar char="•"/>
              <a:defRPr sz="2100" baseline="0">
                <a:solidFill>
                  <a:srgbClr val="22222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We can’t completely avoid bullet points</a:t>
            </a:r>
          </a:p>
          <a:p>
            <a:pPr lvl="0"/>
            <a:r>
              <a:rPr lang="en-US" dirty="0"/>
              <a:t>So if we must use them, this is the layout to use</a:t>
            </a:r>
          </a:p>
          <a:p>
            <a:pPr lvl="0"/>
            <a:r>
              <a:rPr lang="en-US" dirty="0"/>
              <a:t>Keep them brief </a:t>
            </a:r>
          </a:p>
          <a:p>
            <a:pPr lvl="0"/>
            <a:r>
              <a:rPr lang="en-US" dirty="0"/>
              <a:t>We want the audience to watch/listen to you, </a:t>
            </a:r>
            <a:br>
              <a:rPr lang="en-US" dirty="0"/>
            </a:br>
            <a:r>
              <a:rPr lang="en-US" dirty="0"/>
              <a:t>not read the screen</a:t>
            </a:r>
          </a:p>
          <a:p>
            <a:pPr lvl="0"/>
            <a:endParaRPr lang="en-US" dirty="0"/>
          </a:p>
        </p:txBody>
      </p:sp>
    </p:spTree>
    <p:extLst>
      <p:ext uri="{BB962C8B-B14F-4D97-AF65-F5344CB8AC3E}">
        <p14:creationId xmlns:p14="http://schemas.microsoft.com/office/powerpoint/2010/main" val="16463845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White Intro_Orange Type">
    <p:bg>
      <p:bgRef idx="1001">
        <a:schemeClr val="bg1"/>
      </p:bgRef>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6EED3D4-3A42-4C93-B154-890E3BEAB516}"/>
              </a:ext>
            </a:extLst>
          </p:cNvPr>
          <p:cNvSpPr>
            <a:spLocks noGrp="1"/>
          </p:cNvSpPr>
          <p:nvPr>
            <p:ph type="title"/>
          </p:nvPr>
        </p:nvSpPr>
        <p:spPr>
          <a:xfrm>
            <a:off x="432000" y="324000"/>
            <a:ext cx="11303042" cy="427038"/>
          </a:xfrm>
          <a:prstGeom prst="rect">
            <a:avLst/>
          </a:prstGeom>
        </p:spPr>
        <p:txBody>
          <a:bodyPr lIns="0" tIns="0" rIns="0" bIns="0">
            <a:noAutofit/>
          </a:bodyPr>
          <a:lstStyle>
            <a:lvl1pPr algn="l">
              <a:defRPr sz="2800" b="1">
                <a:solidFill>
                  <a:srgbClr val="ED7000"/>
                </a:solidFill>
              </a:defRPr>
            </a:lvl1pPr>
          </a:lstStyle>
          <a:p>
            <a:r>
              <a:rPr lang="en-US"/>
              <a:t>Click to edit Master title style</a:t>
            </a:r>
            <a:endParaRPr lang="en-GB"/>
          </a:p>
        </p:txBody>
      </p:sp>
      <p:sp>
        <p:nvSpPr>
          <p:cNvPr id="22" name="Content Placeholder 2">
            <a:extLst>
              <a:ext uri="{FF2B5EF4-FFF2-40B4-BE49-F238E27FC236}">
                <a16:creationId xmlns:a16="http://schemas.microsoft.com/office/drawing/2014/main" id="{8E462EC0-4766-4A45-A7BF-87CD744BBFA7}"/>
              </a:ext>
            </a:extLst>
          </p:cNvPr>
          <p:cNvSpPr>
            <a:spLocks noGrp="1"/>
          </p:cNvSpPr>
          <p:nvPr>
            <p:ph idx="1"/>
          </p:nvPr>
        </p:nvSpPr>
        <p:spPr>
          <a:xfrm>
            <a:off x="432000" y="1080000"/>
            <a:ext cx="11303042" cy="4857404"/>
          </a:xfrm>
        </p:spPr>
        <p:txBody>
          <a:bodyPr lIns="0" tIns="0" rIns="0" bIns="0">
            <a:normAutofit/>
          </a:bodyPr>
          <a:lstStyle>
            <a:lvl1pPr marL="266700" indent="-266700">
              <a:spcBef>
                <a:spcPts val="0"/>
              </a:spcBef>
              <a:spcAft>
                <a:spcPts val="600"/>
              </a:spcAft>
              <a:buClr>
                <a:srgbClr val="ED7000"/>
              </a:buClr>
              <a:defRPr sz="1800" b="1">
                <a:solidFill>
                  <a:srgbClr val="222222"/>
                </a:solidFill>
                <a:latin typeface="+mj-lt"/>
                <a:cs typeface="Arial" panose="020B0604020202020204" pitchFamily="34" charset="0"/>
              </a:defRPr>
            </a:lvl1pPr>
            <a:lvl2pPr marL="179388" indent="-179388">
              <a:spcBef>
                <a:spcPts val="0"/>
              </a:spcBef>
              <a:spcAft>
                <a:spcPts val="600"/>
              </a:spcAft>
              <a:buClr>
                <a:srgbClr val="ED7000"/>
              </a:buClr>
              <a:buFont typeface="Arial" panose="020B0604020202020204" pitchFamily="34" charset="0"/>
              <a:buChar char="•"/>
              <a:defRPr sz="1800">
                <a:solidFill>
                  <a:srgbClr val="222222"/>
                </a:solidFill>
                <a:latin typeface="Arial" panose="020B0604020202020204" pitchFamily="34" charset="0"/>
                <a:cs typeface="Arial" panose="020B0604020202020204" pitchFamily="34" charset="0"/>
              </a:defRPr>
            </a:lvl2pPr>
            <a:lvl3pPr marL="357188" indent="-177800">
              <a:spcBef>
                <a:spcPts val="0"/>
              </a:spcBef>
              <a:spcAft>
                <a:spcPts val="600"/>
              </a:spcAft>
              <a:buClr>
                <a:srgbClr val="ED7000"/>
              </a:buClr>
              <a:defRPr sz="1800">
                <a:solidFill>
                  <a:srgbClr val="222222"/>
                </a:solidFill>
                <a:latin typeface="Arial" panose="020B0604020202020204" pitchFamily="34" charset="0"/>
                <a:cs typeface="Arial" panose="020B0604020202020204" pitchFamily="34" charset="0"/>
              </a:defRPr>
            </a:lvl3pPr>
            <a:lvl4pPr marL="536575" indent="-179388">
              <a:spcBef>
                <a:spcPts val="0"/>
              </a:spcBef>
              <a:spcAft>
                <a:spcPts val="600"/>
              </a:spcAft>
              <a:buClr>
                <a:srgbClr val="ED7000"/>
              </a:buClr>
              <a:buFont typeface="Arial" panose="020B0604020202020204" pitchFamily="34" charset="0"/>
              <a:buChar char="•"/>
              <a:defRPr sz="1800">
                <a:solidFill>
                  <a:srgbClr val="222222"/>
                </a:solidFill>
                <a:latin typeface="Arial" panose="020B0604020202020204" pitchFamily="34" charset="0"/>
                <a:cs typeface="Arial" panose="020B0604020202020204" pitchFamily="34" charset="0"/>
              </a:defRPr>
            </a:lvl4pPr>
            <a:lvl5pPr marL="714375" indent="-177800">
              <a:spcBef>
                <a:spcPts val="0"/>
              </a:spcBef>
              <a:spcAft>
                <a:spcPts val="600"/>
              </a:spcAft>
              <a:buClr>
                <a:srgbClr val="ED7000"/>
              </a:buClr>
              <a:buFont typeface="Arial" panose="020B0604020202020204" pitchFamily="34" charset="0"/>
              <a:buChar char="•"/>
              <a:defRPr sz="1800">
                <a:solidFill>
                  <a:srgbClr val="222222"/>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Rectangle 22"/>
          <p:cNvSpPr/>
          <p:nvPr userDrawn="1"/>
        </p:nvSpPr>
        <p:spPr>
          <a:xfrm>
            <a:off x="0" y="6407527"/>
            <a:ext cx="12192000" cy="4569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userDrawn="1"/>
        </p:nvSpPr>
        <p:spPr>
          <a:xfrm>
            <a:off x="11735042" y="6407527"/>
            <a:ext cx="456958" cy="456958"/>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Slide Number Placeholder 3"/>
          <p:cNvSpPr txBox="1">
            <a:spLocks/>
          </p:cNvSpPr>
          <p:nvPr userDrawn="1"/>
        </p:nvSpPr>
        <p:spPr>
          <a:xfrm>
            <a:off x="10671048" y="6490642"/>
            <a:ext cx="987552" cy="3643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178CFF5-1EF5-4FDA-A119-3041D8D196A5}" type="slidenum">
              <a:rPr lang="en-US" sz="1200">
                <a:solidFill>
                  <a:schemeClr val="bg1"/>
                </a:solidFill>
              </a:rPr>
              <a:pPr algn="r">
                <a:defRPr/>
              </a:pPr>
              <a:t>‹#›</a:t>
            </a:fld>
            <a:endParaRPr lang="en-US" sz="1200">
              <a:solidFill>
                <a:schemeClr val="bg1"/>
              </a:solidFill>
            </a:endParaRPr>
          </a:p>
        </p:txBody>
      </p:sp>
      <p:grpSp>
        <p:nvGrpSpPr>
          <p:cNvPr id="27" name="Group 26"/>
          <p:cNvGrpSpPr/>
          <p:nvPr userDrawn="1"/>
        </p:nvGrpSpPr>
        <p:grpSpPr>
          <a:xfrm>
            <a:off x="11264601" y="-4139"/>
            <a:ext cx="476672" cy="476672"/>
            <a:chOff x="3575720" y="1196752"/>
            <a:chExt cx="3024336" cy="3024336"/>
          </a:xfrm>
        </p:grpSpPr>
        <p:sp>
          <p:nvSpPr>
            <p:cNvPr id="28" name="Rectangle 27"/>
            <p:cNvSpPr/>
            <p:nvPr/>
          </p:nvSpPr>
          <p:spPr>
            <a:xfrm>
              <a:off x="3575720" y="1196752"/>
              <a:ext cx="3024336" cy="3024336"/>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2" cstate="screen">
              <a:extLst>
                <a:ext uri="{28A0092B-C50C-407E-A947-70E740481C1C}">
                  <a14:useLocalDpi xmlns:a14="http://schemas.microsoft.com/office/drawing/2010/main"/>
                </a:ext>
              </a:extLst>
            </a:blip>
            <a:srcRect l="4687" t="12713" r="69318" b="12631"/>
            <a:stretch/>
          </p:blipFill>
          <p:spPr>
            <a:xfrm>
              <a:off x="4007768" y="1628800"/>
              <a:ext cx="2192888" cy="2222846"/>
            </a:xfrm>
            <a:prstGeom prst="rect">
              <a:avLst/>
            </a:prstGeom>
          </p:spPr>
        </p:pic>
      </p:grpSp>
    </p:spTree>
    <p:extLst>
      <p:ext uri="{BB962C8B-B14F-4D97-AF65-F5344CB8AC3E}">
        <p14:creationId xmlns:p14="http://schemas.microsoft.com/office/powerpoint/2010/main" val="3701876387"/>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Blank">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987B86-ED55-4BA9-9668-332894C6B2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B6C4ED35-7BF2-4C87-A5A1-7C0CFF77C44E}"/>
              </a:ext>
            </a:extLst>
          </p:cNvPr>
          <p:cNvSpPr txBox="1">
            <a:spLocks/>
          </p:cNvSpPr>
          <p:nvPr/>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5" name="Footer Placeholder 4">
            <a:extLst>
              <a:ext uri="{FF2B5EF4-FFF2-40B4-BE49-F238E27FC236}">
                <a16:creationId xmlns:a16="http://schemas.microsoft.com/office/drawing/2014/main" id="{78B82DB8-628F-4F04-BF6D-2C2CBCA2C9A2}"/>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2A6E6E1E-368A-483B-A766-536643CDD9A2}"/>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1482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 LAYOUT">
    <p:spTree>
      <p:nvGrpSpPr>
        <p:cNvPr id="1" name=""/>
        <p:cNvGrpSpPr/>
        <p:nvPr/>
      </p:nvGrpSpPr>
      <p:grpSpPr>
        <a:xfrm>
          <a:off x="0" y="0"/>
          <a:ext cx="0" cy="0"/>
          <a:chOff x="0" y="0"/>
          <a:chExt cx="0" cy="0"/>
        </a:xfrm>
      </p:grpSpPr>
      <p:sp>
        <p:nvSpPr>
          <p:cNvPr id="4" name="Rectangle 3"/>
          <p:cNvSpPr/>
          <p:nvPr userDrawn="1"/>
        </p:nvSpPr>
        <p:spPr>
          <a:xfrm>
            <a:off x="0" y="6408738"/>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Slide Number Placeholder 3"/>
          <p:cNvSpPr txBox="1">
            <a:spLocks/>
          </p:cNvSpPr>
          <p:nvPr userDrawn="1"/>
        </p:nvSpPr>
        <p:spPr>
          <a:xfrm>
            <a:off x="10671175" y="6491288"/>
            <a:ext cx="987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42642F99-FBF2-4AC1-824F-44F6DB0FB805}" type="slidenum">
              <a:rPr lang="en-US" sz="1200">
                <a:solidFill>
                  <a:srgbClr val="FFFFFF"/>
                </a:solidFill>
              </a:rPr>
              <a:pPr algn="r" fontAlgn="auto">
                <a:spcBef>
                  <a:spcPts val="0"/>
                </a:spcBef>
                <a:spcAft>
                  <a:spcPts val="0"/>
                </a:spcAft>
                <a:defRPr/>
              </a:pPr>
              <a:t>‹#›</a:t>
            </a:fld>
            <a:endParaRPr lang="en-US" sz="1200">
              <a:solidFill>
                <a:srgbClr val="FFFFFF"/>
              </a:solidFill>
            </a:endParaRPr>
          </a:p>
        </p:txBody>
      </p:sp>
      <p:sp>
        <p:nvSpPr>
          <p:cNvPr id="7" name="Rectangle 6"/>
          <p:cNvSpPr/>
          <p:nvPr userDrawn="1"/>
        </p:nvSpPr>
        <p:spPr>
          <a:xfrm>
            <a:off x="11734800" y="6408738"/>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8" name="Straight Connector 9"/>
          <p:cNvCxnSpPr/>
          <p:nvPr userDrawn="1"/>
        </p:nvCxnSpPr>
        <p:spPr>
          <a:xfrm>
            <a:off x="539750" y="950913"/>
            <a:ext cx="11088688" cy="0"/>
          </a:xfrm>
          <a:prstGeom prst="line">
            <a:avLst/>
          </a:prstGeom>
          <a:ln w="6350">
            <a:solidFill>
              <a:srgbClr val="70696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0000" y="468000"/>
            <a:ext cx="11088000" cy="304038"/>
          </a:xfrm>
        </p:spPr>
        <p:txBody>
          <a:bodyPr>
            <a:noAutofit/>
          </a:bodyPr>
          <a:lstStyle>
            <a:lvl1pPr>
              <a:lnSpc>
                <a:spcPts val="3000"/>
              </a:lnSpc>
              <a:defRPr sz="2800" b="1"/>
            </a:lvl1pPr>
          </a:lstStyle>
          <a:p>
            <a:r>
              <a:rPr lang="en-US"/>
              <a:t>Click to edit Master title style</a:t>
            </a:r>
          </a:p>
        </p:txBody>
      </p:sp>
      <p:sp>
        <p:nvSpPr>
          <p:cNvPr id="5" name="Text Placeholder 4"/>
          <p:cNvSpPr>
            <a:spLocks noGrp="1"/>
          </p:cNvSpPr>
          <p:nvPr>
            <p:ph type="body" sz="quarter" idx="10"/>
          </p:nvPr>
        </p:nvSpPr>
        <p:spPr>
          <a:xfrm>
            <a:off x="540000" y="1116000"/>
            <a:ext cx="11088000" cy="4976962"/>
          </a:xfrm>
        </p:spPr>
        <p:txBody>
          <a:bodyPr>
            <a:noAutofit/>
          </a:bodyPr>
          <a:lstStyle>
            <a:lvl1pPr marL="177800" indent="-177800">
              <a:buClr>
                <a:srgbClr val="ED7000"/>
              </a:buClr>
              <a:buFont typeface="Arial" panose="020B0604020202020204" pitchFamily="34" charset="0"/>
              <a:buChar char="•"/>
              <a:tabLst>
                <a:tab pos="177800" algn="l"/>
              </a:tabLst>
              <a:defRPr sz="1800" baseline="0">
                <a:solidFill>
                  <a:srgbClr val="222222"/>
                </a:solidFill>
              </a:defRPr>
            </a:lvl1pPr>
            <a:lvl2pPr marL="361950" indent="-180975">
              <a:buFont typeface="Arial" panose="020B0604020202020204" pitchFamily="34" charset="0"/>
              <a:buChar char="•"/>
              <a:defRPr/>
            </a:lvl2pPr>
            <a:lvl3pPr marL="536575" indent="-174625">
              <a:buFont typeface="Arial" panose="020B0604020202020204" pitchFamily="34" charset="0"/>
              <a:buChar char="•"/>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11582400" cy="4594225"/>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5"/>
            <a:ext cx="1066800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084236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5334001"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971112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6680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endParaRPr lang="en-US"/>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7923945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endParaRPr lang="en-US"/>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908757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212148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762000" y="152400"/>
            <a:ext cx="11277599" cy="6553200"/>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6680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668000" cy="190500"/>
          </a:xfrm>
        </p:spPr>
        <p:txBody>
          <a:bodyPr lIns="0" tIns="0" rIns="0" bIns="0"/>
          <a:lstStyle>
            <a:lvl1pPr>
              <a:defRPr sz="1400" i="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785145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0" y="457221"/>
            <a:ext cx="10668000" cy="4137004"/>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1066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5530850"/>
            <a:ext cx="1905000" cy="1174750"/>
          </a:xfrm>
        </p:spPr>
        <p:txBody>
          <a:bodyPr lIns="0" tIns="0" rIns="0" bIns="0"/>
          <a:lstStyle>
            <a:lvl1pPr>
              <a:defRPr sz="1200" i="0"/>
            </a:lvl1pPr>
          </a:lstStyle>
          <a:p>
            <a:pPr lvl="0"/>
            <a:r>
              <a:rPr lang="en-US"/>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32575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3257550" y="5530850"/>
            <a:ext cx="1905000" cy="1174750"/>
          </a:xfrm>
        </p:spPr>
        <p:txBody>
          <a:bodyPr lIns="0" tIns="0" rIns="0" bIns="0"/>
          <a:lstStyle>
            <a:lvl1pPr>
              <a:defRPr sz="1200" i="0"/>
            </a:lvl1pPr>
          </a:lstStyle>
          <a:p>
            <a:pPr lvl="0"/>
            <a:r>
              <a:rPr lang="en-US"/>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4483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448300" y="5530850"/>
            <a:ext cx="1905000" cy="1174750"/>
          </a:xfrm>
        </p:spPr>
        <p:txBody>
          <a:bodyPr lIns="0" tIns="0" rIns="0" bIns="0"/>
          <a:lstStyle>
            <a:lvl1pPr>
              <a:defRPr sz="1200" i="0"/>
            </a:lvl1pPr>
          </a:lstStyle>
          <a:p>
            <a:pPr lvl="0"/>
            <a:r>
              <a:rPr lang="en-US"/>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6390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639050" y="5530850"/>
            <a:ext cx="1905000" cy="1174750"/>
          </a:xfrm>
        </p:spPr>
        <p:txBody>
          <a:bodyPr lIns="0" tIns="0" rIns="0" bIns="0"/>
          <a:lstStyle>
            <a:lvl1pPr>
              <a:defRPr sz="1200" i="0"/>
            </a:lvl1pPr>
          </a:lstStyle>
          <a:p>
            <a:pPr lvl="0"/>
            <a:r>
              <a:rPr lang="en-US"/>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0" y="5530850"/>
            <a:ext cx="1905000" cy="1174750"/>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endParaRPr lang="en-US"/>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5986251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endParaRPr lang="en-US"/>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027846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1" y="0"/>
            <a:ext cx="11582399" cy="6858000"/>
          </a:xfrm>
        </p:spPr>
        <p:txBody>
          <a:bodyPr/>
          <a:lstStyle/>
          <a:p>
            <a:endParaRPr lang="en-US"/>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0"/>
            <a:ext cx="2581275" cy="6858000"/>
          </a:xfrm>
          <a:solidFill>
            <a:srgbClr val="222222"/>
          </a:solidFill>
        </p:spPr>
        <p:txBody>
          <a:bodyPr lIns="182880" tIns="91440" rIns="91440" bIns="91440" anchor="ctr"/>
          <a:lstStyle>
            <a:lvl1pPr>
              <a:lnSpc>
                <a:spcPct val="150000"/>
              </a:lnSpc>
              <a:spcBef>
                <a:spcPts val="0"/>
              </a:spcBef>
              <a:defRPr sz="32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a:p>
            <a:pPr lvl="0"/>
            <a:r>
              <a:rPr lang="en-US"/>
              <a:t>02</a:t>
            </a:r>
          </a:p>
          <a:p>
            <a:pPr lvl="0"/>
            <a:r>
              <a:rPr lang="en-US"/>
              <a:t>03</a:t>
            </a:r>
          </a:p>
          <a:p>
            <a:pPr lvl="0"/>
            <a:r>
              <a:rPr lang="en-US"/>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endParaRPr lang="en-US"/>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9724534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09600" y="0"/>
            <a:ext cx="8086725" cy="68580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endParaRPr lang="en-US"/>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9268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 LAYOUT BLK">
    <p:bg>
      <p:bgPr>
        <a:solidFill>
          <a:srgbClr val="222222"/>
        </a:solidFill>
        <a:effectLst/>
      </p:bgPr>
    </p:bg>
    <p:spTree>
      <p:nvGrpSpPr>
        <p:cNvPr id="1" name=""/>
        <p:cNvGrpSpPr/>
        <p:nvPr/>
      </p:nvGrpSpPr>
      <p:grpSpPr>
        <a:xfrm>
          <a:off x="0" y="0"/>
          <a:ext cx="0" cy="0"/>
          <a:chOff x="0" y="0"/>
          <a:chExt cx="0" cy="0"/>
        </a:xfrm>
      </p:grpSpPr>
      <p:sp>
        <p:nvSpPr>
          <p:cNvPr id="4" name="Rectangle 3"/>
          <p:cNvSpPr/>
          <p:nvPr userDrawn="1"/>
        </p:nvSpPr>
        <p:spPr>
          <a:xfrm>
            <a:off x="0" y="6408738"/>
            <a:ext cx="121920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Slide Number Placeholder 3"/>
          <p:cNvSpPr txBox="1">
            <a:spLocks/>
          </p:cNvSpPr>
          <p:nvPr userDrawn="1"/>
        </p:nvSpPr>
        <p:spPr>
          <a:xfrm>
            <a:off x="10671175" y="6491288"/>
            <a:ext cx="9874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36E76C1B-E382-45C2-BA18-C4E23EE8D74E}" type="slidenum">
              <a:rPr lang="en-US" sz="1200">
                <a:solidFill>
                  <a:srgbClr val="FFFFFF"/>
                </a:solidFill>
              </a:rPr>
              <a:pPr algn="r" fontAlgn="auto">
                <a:spcBef>
                  <a:spcPts val="0"/>
                </a:spcBef>
                <a:spcAft>
                  <a:spcPts val="0"/>
                </a:spcAft>
                <a:defRPr/>
              </a:pPr>
              <a:t>‹#›</a:t>
            </a:fld>
            <a:endParaRPr lang="en-US" sz="1200">
              <a:solidFill>
                <a:srgbClr val="FFFFFF"/>
              </a:solidFill>
            </a:endParaRPr>
          </a:p>
        </p:txBody>
      </p:sp>
      <p:sp>
        <p:nvSpPr>
          <p:cNvPr id="7" name="Rectangle 6"/>
          <p:cNvSpPr/>
          <p:nvPr userDrawn="1"/>
        </p:nvSpPr>
        <p:spPr>
          <a:xfrm>
            <a:off x="11734800" y="6408738"/>
            <a:ext cx="457200" cy="457200"/>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cxnSp>
        <p:nvCxnSpPr>
          <p:cNvPr id="8" name="Straight Connector 9"/>
          <p:cNvCxnSpPr/>
          <p:nvPr userDrawn="1"/>
        </p:nvCxnSpPr>
        <p:spPr>
          <a:xfrm>
            <a:off x="539750" y="950913"/>
            <a:ext cx="11088688"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40000" y="468000"/>
            <a:ext cx="11088000" cy="304038"/>
          </a:xfrm>
        </p:spPr>
        <p:txBody>
          <a:bodyPr>
            <a:noAutofit/>
          </a:bodyPr>
          <a:lstStyle>
            <a:lvl1pPr>
              <a:lnSpc>
                <a:spcPts val="3000"/>
              </a:lnSpc>
              <a:defRPr sz="2800" b="1"/>
            </a:lvl1pPr>
          </a:lstStyle>
          <a:p>
            <a:r>
              <a:rPr lang="en-US"/>
              <a:t>Click to edit Master title style</a:t>
            </a:r>
          </a:p>
        </p:txBody>
      </p:sp>
      <p:sp>
        <p:nvSpPr>
          <p:cNvPr id="5" name="Text Placeholder 4"/>
          <p:cNvSpPr>
            <a:spLocks noGrp="1"/>
          </p:cNvSpPr>
          <p:nvPr>
            <p:ph type="body" sz="quarter" idx="10"/>
          </p:nvPr>
        </p:nvSpPr>
        <p:spPr>
          <a:xfrm>
            <a:off x="540000" y="1116000"/>
            <a:ext cx="11088000" cy="4976962"/>
          </a:xfrm>
        </p:spPr>
        <p:txBody>
          <a:bodyPr>
            <a:noAutofit/>
          </a:bodyPr>
          <a:lstStyle>
            <a:lvl1pPr marL="177800" indent="-177800">
              <a:buClr>
                <a:srgbClr val="ED7000"/>
              </a:buClr>
              <a:buFont typeface="Arial" panose="020B0604020202020204" pitchFamily="34" charset="0"/>
              <a:buChar char="•"/>
              <a:tabLst>
                <a:tab pos="177800" algn="l"/>
              </a:tabLst>
              <a:defRPr sz="1800" baseline="0">
                <a:solidFill>
                  <a:schemeClr val="bg1"/>
                </a:solidFill>
              </a:defRPr>
            </a:lvl1pPr>
            <a:lvl2pPr marL="361950" indent="-180975">
              <a:buFont typeface="Arial" panose="020B0604020202020204" pitchFamily="34" charset="0"/>
              <a:buChar char="•"/>
              <a:defRPr>
                <a:solidFill>
                  <a:schemeClr val="bg1"/>
                </a:solidFill>
              </a:defRPr>
            </a:lvl2pPr>
            <a:lvl3pPr marL="536575" indent="-174625">
              <a:buFont typeface="Arial" panose="020B0604020202020204" pitchFamily="34" charset="0"/>
              <a:buChar char="•"/>
              <a:defRPr>
                <a:solidFill>
                  <a:schemeClr val="bg1"/>
                </a:solidFill>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Factoid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457221"/>
            <a:ext cx="4876800" cy="5943579"/>
          </a:xfrm>
        </p:spPr>
        <p:txBody>
          <a:bodyPr lIns="0" tIns="0" rIns="0" bIns="0" anchor="ctr"/>
          <a:lstStyle>
            <a:lvl1pPr>
              <a:spcBef>
                <a:spcPts val="0"/>
              </a:spcBef>
              <a:defRPr sz="24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457200"/>
            <a:ext cx="4876800" cy="59435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4419396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85750" indent="-28575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560240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708421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62000" y="0"/>
            <a:ext cx="4876800"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endParaRPr lang="en-US"/>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22774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457221"/>
            <a:ext cx="10668000" cy="5943579"/>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625740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Map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81F18A9D-5717-42C2-9112-ACBCD2BFCCFF}"/>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E980B2C8-1DCF-4CA3-A54A-45AF444A7B27}"/>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749655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14589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_Chart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668000" cy="4486275"/>
          </a:xfrm>
        </p:spPr>
        <p:txBody>
          <a:bodyPr lIns="0" tIns="0" rIns="0" bIns="0"/>
          <a:lstStyle>
            <a:lvl1pPr>
              <a:defRPr sz="1000">
                <a:solidFill>
                  <a:schemeClr val="bg1"/>
                </a:solidFill>
              </a:defRPr>
            </a:lvl1pPr>
          </a:lstStyle>
          <a:p>
            <a:endParaRPr lang="en-US"/>
          </a:p>
        </p:txBody>
      </p:sp>
      <p:sp>
        <p:nvSpPr>
          <p:cNvPr id="3" name="Footer Placeholder 2">
            <a:extLst>
              <a:ext uri="{FF2B5EF4-FFF2-40B4-BE49-F238E27FC236}">
                <a16:creationId xmlns:a16="http://schemas.microsoft.com/office/drawing/2014/main" id="{EE49743D-72FE-4ED9-9362-2FB38317F796}"/>
              </a:ext>
            </a:extLst>
          </p:cNvPr>
          <p:cNvSpPr>
            <a:spLocks noGrp="1"/>
          </p:cNvSpPr>
          <p:nvPr>
            <p:ph type="ftr" sz="quarter" idx="15"/>
          </p:nvPr>
        </p:nvSpPr>
        <p:spPr/>
        <p:txBody>
          <a:bodyPr/>
          <a:lstStyle/>
          <a:p>
            <a:endParaRPr lang="en-US"/>
          </a:p>
        </p:txBody>
      </p:sp>
      <p:sp>
        <p:nvSpPr>
          <p:cNvPr id="6" name="Slide Number Placeholder 5">
            <a:extLst>
              <a:ext uri="{FF2B5EF4-FFF2-40B4-BE49-F238E27FC236}">
                <a16:creationId xmlns:a16="http://schemas.microsoft.com/office/drawing/2014/main" id="{740A450B-3008-4885-AE29-9B6CFD44781F}"/>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904858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endParaRPr lang="en-US"/>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89554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a:solidFill>
                <a:srgbClr val="222222"/>
              </a:solidFill>
            </a:endParaRPr>
          </a:p>
        </p:txBody>
      </p:sp>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a:t>Schedule</a:t>
            </a:r>
          </a:p>
        </p:txBody>
      </p:sp>
    </p:spTree>
    <p:extLst>
      <p:ext uri="{BB962C8B-B14F-4D97-AF65-F5344CB8AC3E}">
        <p14:creationId xmlns:p14="http://schemas.microsoft.com/office/powerpoint/2010/main" val="2599679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theme" Target="../theme/theme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image" Target="../media/image4.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image" Target="../media/image4.png"/><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theme" Target="../theme/theme4.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8" Type="http://schemas.openxmlformats.org/officeDocument/2006/relationships/slideLayout" Target="../slideLayouts/slideLayout86.xml"/><Relationship Id="rId3"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image" Target="../media/image4.png"/><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theme" Target="../theme/theme5.xml"/><Relationship Id="rId8"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39750" y="468313"/>
            <a:ext cx="11088688"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539750" y="1547813"/>
            <a:ext cx="10972800" cy="42656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699"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698" r:id="rId13"/>
    <p:sldLayoutId id="2147483697" r:id="rId14"/>
    <p:sldLayoutId id="2147483696" r:id="rId15"/>
    <p:sldLayoutId id="2147483695" r:id="rId16"/>
    <p:sldLayoutId id="2147483716" r:id="rId17"/>
    <p:sldLayoutId id="2147483717" r:id="rId18"/>
    <p:sldLayoutId id="2147483733" r:id="rId19"/>
    <p:sldLayoutId id="2147483814" r:id="rId20"/>
    <p:sldLayoutId id="2147483816" r:id="rId21"/>
    <p:sldLayoutId id="2147483817" r:id="rId22"/>
    <p:sldLayoutId id="2147483818" r:id="rId23"/>
    <p:sldLayoutId id="2147483819" r:id="rId24"/>
  </p:sldLayoutIdLst>
  <p:txStyles>
    <p:title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p:titleStyle>
    <p:bodyStyle>
      <a:lvl1pPr marL="177800" indent="-177800" algn="l" rtl="0" eaLnBrk="0" fontAlgn="base" hangingPunct="0">
        <a:spcBef>
          <a:spcPct val="20000"/>
        </a:spcBef>
        <a:spcAft>
          <a:spcPct val="0"/>
        </a:spcAft>
        <a:buClr>
          <a:srgbClr val="ED7000"/>
        </a:buClr>
        <a:buFont typeface="Arial" charset="0"/>
        <a:buChar char="•"/>
        <a:tabLst>
          <a:tab pos="360363" algn="l"/>
        </a:tabLst>
        <a:defRPr kern="1200">
          <a:solidFill>
            <a:srgbClr val="222222"/>
          </a:solidFill>
          <a:latin typeface="+mn-lt"/>
          <a:ea typeface="+mn-ea"/>
          <a:cs typeface="+mn-cs"/>
        </a:defRPr>
      </a:lvl1pPr>
      <a:lvl2pPr marL="360363" indent="-182563" algn="l" rtl="0" eaLnBrk="0" fontAlgn="base" hangingPunct="0">
        <a:spcBef>
          <a:spcPct val="20000"/>
        </a:spcBef>
        <a:spcAft>
          <a:spcPct val="0"/>
        </a:spcAft>
        <a:buClr>
          <a:srgbClr val="ED7000"/>
        </a:buClr>
        <a:buFont typeface="Arial" charset="0"/>
        <a:buChar char="•"/>
        <a:defRPr kern="1200">
          <a:solidFill>
            <a:schemeClr val="tx1"/>
          </a:solidFill>
          <a:latin typeface="+mn-lt"/>
          <a:ea typeface="+mn-ea"/>
          <a:cs typeface="+mn-cs"/>
        </a:defRPr>
      </a:lvl2pPr>
      <a:lvl3pPr marL="538163" indent="-177800" algn="l" rtl="0" eaLnBrk="0" fontAlgn="base" hangingPunct="0">
        <a:spcBef>
          <a:spcPct val="20000"/>
        </a:spcBef>
        <a:spcAft>
          <a:spcPct val="0"/>
        </a:spcAft>
        <a:buClr>
          <a:srgbClr val="ED7000"/>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539750" y="468313"/>
            <a:ext cx="11088688" cy="431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21507" name="Text Placeholder 2"/>
          <p:cNvSpPr>
            <a:spLocks noGrp="1"/>
          </p:cNvSpPr>
          <p:nvPr>
            <p:ph type="body" idx="1"/>
          </p:nvPr>
        </p:nvSpPr>
        <p:spPr bwMode="auto">
          <a:xfrm>
            <a:off x="539750" y="1547813"/>
            <a:ext cx="10972800" cy="42656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04" r:id="rId4"/>
    <p:sldLayoutId id="2147483722" r:id="rId5"/>
    <p:sldLayoutId id="2147483723" r:id="rId6"/>
    <p:sldLayoutId id="2147483724" r:id="rId7"/>
    <p:sldLayoutId id="2147483725" r:id="rId8"/>
    <p:sldLayoutId id="2147483726" r:id="rId9"/>
    <p:sldLayoutId id="2147483727" r:id="rId10"/>
    <p:sldLayoutId id="2147483728" r:id="rId11"/>
    <p:sldLayoutId id="2147483703" r:id="rId12"/>
    <p:sldLayoutId id="2147483702" r:id="rId13"/>
    <p:sldLayoutId id="2147483701" r:id="rId14"/>
    <p:sldLayoutId id="2147483700" r:id="rId15"/>
    <p:sldLayoutId id="2147483729" r:id="rId16"/>
  </p:sldLayoutIdLst>
  <p:txStyles>
    <p:title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p:titleStyle>
    <p:bodyStyle>
      <a:lvl1pPr marL="177800" indent="-177800" algn="l" rtl="0" eaLnBrk="0" fontAlgn="base" hangingPunct="0">
        <a:spcBef>
          <a:spcPct val="20000"/>
        </a:spcBef>
        <a:spcAft>
          <a:spcPct val="0"/>
        </a:spcAft>
        <a:buClr>
          <a:srgbClr val="ED7000"/>
        </a:buClr>
        <a:buFont typeface="Arial" charset="0"/>
        <a:buChar char="•"/>
        <a:tabLst>
          <a:tab pos="360363" algn="l"/>
        </a:tabLst>
        <a:defRPr kern="1200">
          <a:solidFill>
            <a:srgbClr val="222222"/>
          </a:solidFill>
          <a:latin typeface="+mn-lt"/>
          <a:ea typeface="+mn-ea"/>
          <a:cs typeface="+mn-cs"/>
        </a:defRPr>
      </a:lvl1pPr>
      <a:lvl2pPr marL="360363" indent="-182563" algn="l" rtl="0" eaLnBrk="0" fontAlgn="base" hangingPunct="0">
        <a:spcBef>
          <a:spcPct val="20000"/>
        </a:spcBef>
        <a:spcAft>
          <a:spcPct val="0"/>
        </a:spcAft>
        <a:buClr>
          <a:srgbClr val="ED7000"/>
        </a:buClr>
        <a:buFont typeface="Arial" charset="0"/>
        <a:buChar char="•"/>
        <a:defRPr kern="1200">
          <a:solidFill>
            <a:schemeClr val="tx1"/>
          </a:solidFill>
          <a:latin typeface="+mn-lt"/>
          <a:ea typeface="+mn-ea"/>
          <a:cs typeface="+mn-cs"/>
        </a:defRPr>
      </a:lvl2pPr>
      <a:lvl3pPr marL="538163" indent="-177800" algn="l" rtl="0" eaLnBrk="0" fontAlgn="base" hangingPunct="0">
        <a:spcBef>
          <a:spcPct val="20000"/>
        </a:spcBef>
        <a:spcAft>
          <a:spcPct val="0"/>
        </a:spcAft>
        <a:buClr>
          <a:srgbClr val="ED7000"/>
        </a:buClr>
        <a:buFont typeface="Arial"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5" name="Straight Connector 4">
            <a:extLst>
              <a:ext uri="{FF2B5EF4-FFF2-40B4-BE49-F238E27FC236}">
                <a16:creationId xmlns:a16="http://schemas.microsoft.com/office/drawing/2014/main" id="{C70A70B0-D5A2-42F8-8EE4-BAFFEE1EE73B}"/>
              </a:ext>
            </a:extLst>
          </p:cNvPr>
          <p:cNvCxnSpPr/>
          <p:nvPr userDrawn="1"/>
        </p:nvCxnSpPr>
        <p:spPr>
          <a:xfrm>
            <a:off x="605246" y="0"/>
            <a:ext cx="0" cy="685800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900" cap="all" spc="300" baseline="0">
                <a:solidFill>
                  <a:srgbClr val="222222"/>
                </a:solidFill>
              </a:defRPr>
            </a:lvl1pPr>
          </a:lstStyle>
          <a:p>
            <a:endParaRPr lang="en-US"/>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314608864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891" r:id="rId37"/>
    <p:sldLayoutId id="2147483892" r:id="rId38"/>
  </p:sldLayoutIdLst>
  <p:hf hd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5" name="Straight Connector 4">
            <a:extLst>
              <a:ext uri="{FF2B5EF4-FFF2-40B4-BE49-F238E27FC236}">
                <a16:creationId xmlns:a16="http://schemas.microsoft.com/office/drawing/2014/main" id="{C70A70B0-D5A2-42F8-8EE4-BAFFEE1EE73B}"/>
              </a:ext>
            </a:extLst>
          </p:cNvPr>
          <p:cNvCxnSpPr/>
          <p:nvPr/>
        </p:nvCxnSpPr>
        <p:spPr>
          <a:xfrm>
            <a:off x="605246"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900" cap="all" spc="300" baseline="0">
                <a:solidFill>
                  <a:schemeClr val="bg1"/>
                </a:solidFill>
              </a:defRPr>
            </a:lvl1pPr>
          </a:lstStyle>
          <a:p>
            <a:endParaRPr lang="en-US"/>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chemeClr val="bg1"/>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9093910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2" r:id="rId37"/>
  </p:sldLayoutIdLst>
  <p:txStyles>
    <p:titleStyle>
      <a:lvl1pPr algn="l" defTabSz="685800" rtl="0" eaLnBrk="1" latinLnBrk="0" hangingPunct="1">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spcBef>
          <a:spcPct val="20000"/>
        </a:spcBef>
        <a:buFontTx/>
        <a:buNone/>
        <a:defRPr sz="1600" kern="1200">
          <a:solidFill>
            <a:schemeClr val="bg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chemeClr val="bg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1" y="1066800"/>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1" y="1798663"/>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152400" y="152404"/>
            <a:ext cx="304821" cy="304821"/>
          </a:xfrm>
          <a:prstGeom prst="rect">
            <a:avLst/>
          </a:prstGeom>
        </p:spPr>
      </p:pic>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675" cap="all" spc="225" baseline="0">
                <a:solidFill>
                  <a:srgbClr val="222222"/>
                </a:solidFill>
              </a:defRPr>
            </a:lvl1pPr>
          </a:lstStyle>
          <a:p>
            <a:r>
              <a:rPr lang="en-US" dirty="0"/>
              <a:t>Environmental Legislation Updates</a:t>
            </a:r>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3" y="6400802"/>
            <a:ext cx="304799" cy="304801"/>
          </a:xfrm>
          <a:prstGeom prst="rect">
            <a:avLst/>
          </a:prstGeom>
        </p:spPr>
        <p:txBody>
          <a:bodyPr vert="horz" lIns="0" tIns="0" rIns="0" bIns="0" rtlCol="0" anchor="b"/>
          <a:lstStyle>
            <a:lvl1pPr algn="ctr">
              <a:defRPr sz="675">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1778198040"/>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Lst>
  <p:hf hdr="0" dt="0"/>
  <p:txStyles>
    <p:titleStyle>
      <a:lvl1pPr algn="l" defTabSz="514339" rtl="0" eaLnBrk="1" latinLnBrk="0" hangingPunct="1">
        <a:spcBef>
          <a:spcPct val="0"/>
        </a:spcBef>
        <a:buNone/>
        <a:defRPr sz="2250" b="1" kern="1200">
          <a:solidFill>
            <a:schemeClr val="tx1"/>
          </a:solidFill>
          <a:latin typeface="+mj-lt"/>
          <a:ea typeface="+mj-ea"/>
          <a:cs typeface="+mj-cs"/>
        </a:defRPr>
      </a:lvl1pPr>
    </p:titleStyle>
    <p:bodyStyle>
      <a:lvl1pPr marL="0" indent="0" algn="l" defTabSz="514339" rtl="0" eaLnBrk="1" latinLnBrk="0" hangingPunct="1">
        <a:spcBef>
          <a:spcPct val="20000"/>
        </a:spcBef>
        <a:buFontTx/>
        <a:buNone/>
        <a:defRPr sz="1200" kern="1200">
          <a:solidFill>
            <a:srgbClr val="222222"/>
          </a:solidFill>
          <a:latin typeface="Arial Narrow" panose="020B0606020202030204" pitchFamily="34" charset="0"/>
          <a:ea typeface="+mn-ea"/>
          <a:cs typeface="+mn-cs"/>
        </a:defRPr>
      </a:lvl1pPr>
      <a:lvl2pPr marL="417901" indent="-160732" algn="l" defTabSz="514339" rtl="0" eaLnBrk="1" latinLnBrk="0" hangingPunct="1">
        <a:spcBef>
          <a:spcPct val="20000"/>
        </a:spcBef>
        <a:buFont typeface="Arial" panose="020B0604020202020204" pitchFamily="34" charset="0"/>
        <a:buChar char="•"/>
        <a:defRPr sz="1200" kern="1200">
          <a:solidFill>
            <a:srgbClr val="222222"/>
          </a:solidFill>
          <a:latin typeface="Arial Narrow" panose="020B0606020202030204" pitchFamily="34" charset="0"/>
          <a:ea typeface="+mn-ea"/>
          <a:cs typeface="+mn-cs"/>
        </a:defRPr>
      </a:lvl2pPr>
      <a:lvl3pPr marL="642924" indent="-128585" algn="l" defTabSz="514339" rtl="0" eaLnBrk="1" latinLnBrk="0" hangingPunct="1">
        <a:spcBef>
          <a:spcPct val="20000"/>
        </a:spcBef>
        <a:buFont typeface="Arial" panose="020B0604020202020204" pitchFamily="34" charset="0"/>
        <a:buChar char="•"/>
        <a:defRPr sz="1050" kern="1200">
          <a:solidFill>
            <a:srgbClr val="222222"/>
          </a:solidFill>
          <a:latin typeface="Arial Narrow" panose="020B0606020202030204" pitchFamily="34" charset="0"/>
          <a:ea typeface="+mn-ea"/>
          <a:cs typeface="+mn-cs"/>
        </a:defRPr>
      </a:lvl3pPr>
      <a:lvl4pPr marL="900094" indent="-128585" algn="l" defTabSz="51433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4pPr>
      <a:lvl5pPr marL="1157264" indent="-128585" algn="l" defTabSz="51433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33" indent="-128585" algn="l" defTabSz="51433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03" indent="-128585" algn="l" defTabSz="51433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773" indent="-128585" algn="l" defTabSz="51433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42" indent="-128585" algn="l" defTabSz="514339"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14339" rtl="0" eaLnBrk="1" latinLnBrk="0" hangingPunct="1">
        <a:defRPr sz="1013" kern="1200">
          <a:solidFill>
            <a:schemeClr val="tx1"/>
          </a:solidFill>
          <a:latin typeface="+mn-lt"/>
          <a:ea typeface="+mn-ea"/>
          <a:cs typeface="+mn-cs"/>
        </a:defRPr>
      </a:lvl1pPr>
      <a:lvl2pPr marL="257170" algn="l" defTabSz="514339" rtl="0" eaLnBrk="1" latinLnBrk="0" hangingPunct="1">
        <a:defRPr sz="1013" kern="1200">
          <a:solidFill>
            <a:schemeClr val="tx1"/>
          </a:solidFill>
          <a:latin typeface="+mn-lt"/>
          <a:ea typeface="+mn-ea"/>
          <a:cs typeface="+mn-cs"/>
        </a:defRPr>
      </a:lvl2pPr>
      <a:lvl3pPr marL="514339" algn="l" defTabSz="514339" rtl="0" eaLnBrk="1" latinLnBrk="0" hangingPunct="1">
        <a:defRPr sz="1013" kern="1200">
          <a:solidFill>
            <a:schemeClr val="tx1"/>
          </a:solidFill>
          <a:latin typeface="+mn-lt"/>
          <a:ea typeface="+mn-ea"/>
          <a:cs typeface="+mn-cs"/>
        </a:defRPr>
      </a:lvl3pPr>
      <a:lvl4pPr marL="771509" algn="l" defTabSz="514339" rtl="0" eaLnBrk="1" latinLnBrk="0" hangingPunct="1">
        <a:defRPr sz="1013" kern="1200">
          <a:solidFill>
            <a:schemeClr val="tx1"/>
          </a:solidFill>
          <a:latin typeface="+mn-lt"/>
          <a:ea typeface="+mn-ea"/>
          <a:cs typeface="+mn-cs"/>
        </a:defRPr>
      </a:lvl4pPr>
      <a:lvl5pPr marL="1028679" algn="l" defTabSz="514339" rtl="0" eaLnBrk="1" latinLnBrk="0" hangingPunct="1">
        <a:defRPr sz="1013" kern="1200">
          <a:solidFill>
            <a:schemeClr val="tx1"/>
          </a:solidFill>
          <a:latin typeface="+mn-lt"/>
          <a:ea typeface="+mn-ea"/>
          <a:cs typeface="+mn-cs"/>
        </a:defRPr>
      </a:lvl5pPr>
      <a:lvl6pPr marL="1285848" algn="l" defTabSz="514339" rtl="0" eaLnBrk="1" latinLnBrk="0" hangingPunct="1">
        <a:defRPr sz="1013" kern="1200">
          <a:solidFill>
            <a:schemeClr val="tx1"/>
          </a:solidFill>
          <a:latin typeface="+mn-lt"/>
          <a:ea typeface="+mn-ea"/>
          <a:cs typeface="+mn-cs"/>
        </a:defRPr>
      </a:lvl6pPr>
      <a:lvl7pPr marL="1543018" algn="l" defTabSz="514339" rtl="0" eaLnBrk="1" latinLnBrk="0" hangingPunct="1">
        <a:defRPr sz="1013" kern="1200">
          <a:solidFill>
            <a:schemeClr val="tx1"/>
          </a:solidFill>
          <a:latin typeface="+mn-lt"/>
          <a:ea typeface="+mn-ea"/>
          <a:cs typeface="+mn-cs"/>
        </a:defRPr>
      </a:lvl7pPr>
      <a:lvl8pPr marL="1800187" algn="l" defTabSz="514339" rtl="0" eaLnBrk="1" latinLnBrk="0" hangingPunct="1">
        <a:defRPr sz="1013" kern="1200">
          <a:solidFill>
            <a:schemeClr val="tx1"/>
          </a:solidFill>
          <a:latin typeface="+mn-lt"/>
          <a:ea typeface="+mn-ea"/>
          <a:cs typeface="+mn-cs"/>
        </a:defRPr>
      </a:lvl8pPr>
      <a:lvl9pPr marL="2057357" algn="l" defTabSz="514339"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3.xml"/><Relationship Id="rId5" Type="http://schemas.openxmlformats.org/officeDocument/2006/relationships/image" Target="../media/image21.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8.xml"/><Relationship Id="rId1" Type="http://schemas.openxmlformats.org/officeDocument/2006/relationships/themeOverride" Target="../theme/themeOverr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1.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hyperlink" Target="https://ukgbc.s3.eu-west-2.amazonaws.com/wp-content/uploads/2020/04/05145348/Delivering-Social-Value-Measurement.pdf" TargetMode="External"/><Relationship Id="rId3" Type="http://schemas.openxmlformats.org/officeDocument/2006/relationships/hyperlink" Target="https://can01.safelinks.protection.outlook.com/?url=https%3A%2F%2Fsustainablebrands.com%2Fread%2Fdefining-the-next-economy%2Fhow-the-uk-is-promoting-social-value-through-its-public-sector-procurement-process%2F%3Futm_source%3Dnewsletter%26utm_medium%3Demail%26utm_campaign%3Dnl_210603&amp;data=04%7C01%7CRachel.Kirkwood%40stantec.com%7Ccc3a82f6a7ed47b6341108d9d51df214%7C413c6f2c219a469297d3f2b4d80281e7%7C0%7C0%7C637775146858783142%7CUnknown%7CTWFpbGZsb3d8eyJWIjoiMC4wLjAwMDAiLCJQIjoiV2luMzIiLCJBTiI6Ik1haWwiLCJXVCI6Mn0%3D%7C3000&amp;sdata=3ex5z2Q1YTGGyGuAfwqFWNLh087nEgU2q2e2Riww97E%3D&amp;reserved=0" TargetMode="External"/><Relationship Id="rId7" Type="http://schemas.openxmlformats.org/officeDocument/2006/relationships/hyperlink" Target="https://ukgbc.s3.eu-west-2.amazonaws.com/wp-content/uploads/2018/03/05151940/Social-Value.pdf"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https://ukgbc.s3.eu-west-2.amazonaws.com/wp-content/uploads/2021/02/05144157/Framework-for-Defining-Social-Value.pdf" TargetMode="External"/><Relationship Id="rId5" Type="http://schemas.openxmlformats.org/officeDocument/2006/relationships/hyperlink" Target="https://usefulprojects.co.uk/wp-content/uploads/2020/01/Maximising_social_value_from_infrastructure_projects_v1.1.pdf" TargetMode="External"/><Relationship Id="rId10" Type="http://schemas.openxmlformats.org/officeDocument/2006/relationships/hyperlink" Target="https://safety.networkrail.co.uk/wp-content/uploads/2018/01/Social-value-and-design-of-the-built-environment.pdf" TargetMode="External"/><Relationship Id="rId4" Type="http://schemas.openxmlformats.org/officeDocument/2006/relationships/hyperlink" Target="https://www.savills.com/research_articles/255800/323134-0/spotlight--social-value-in-european-real-estate---december-2021" TargetMode="External"/><Relationship Id="rId9" Type="http://schemas.openxmlformats.org/officeDocument/2006/relationships/hyperlink" Target="https://www.manchester.gov.uk/downloads/download/7402/future_manchester_an_economy_built_on_people_place_and_prosperit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1.xml"/><Relationship Id="rId1" Type="http://schemas.openxmlformats.org/officeDocument/2006/relationships/themeOverride" Target="../theme/themeOverride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7.xml"/><Relationship Id="rId1" Type="http://schemas.openxmlformats.org/officeDocument/2006/relationships/themeOverride" Target="../theme/themeOverride6.xml"/><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7.xml"/><Relationship Id="rId1" Type="http://schemas.openxmlformats.org/officeDocument/2006/relationships/themeOverride" Target="../theme/themeOverride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road, street&#10;&#10;Description automatically generated">
            <a:extLst>
              <a:ext uri="{FF2B5EF4-FFF2-40B4-BE49-F238E27FC236}">
                <a16:creationId xmlns:a16="http://schemas.microsoft.com/office/drawing/2014/main" id="{90DF03FE-1916-4A97-91EF-6C46B302D9D7}"/>
              </a:ext>
            </a:extLst>
          </p:cNvPr>
          <p:cNvPicPr>
            <a:picLocks noChangeAspect="1"/>
          </p:cNvPicPr>
          <p:nvPr/>
        </p:nvPicPr>
        <p:blipFill>
          <a:blip r:embed="rId3"/>
          <a:stretch>
            <a:fillRect/>
          </a:stretch>
        </p:blipFill>
        <p:spPr>
          <a:xfrm>
            <a:off x="0" y="-503350"/>
            <a:ext cx="12192000" cy="7620000"/>
          </a:xfrm>
          <a:prstGeom prst="rect">
            <a:avLst/>
          </a:prstGeom>
        </p:spPr>
      </p:pic>
      <p:pic>
        <p:nvPicPr>
          <p:cNvPr id="5" name="Picture 4">
            <a:extLst>
              <a:ext uri="{FF2B5EF4-FFF2-40B4-BE49-F238E27FC236}">
                <a16:creationId xmlns:a16="http://schemas.microsoft.com/office/drawing/2014/main" id="{C5B83210-E4BE-4E4A-9286-FA1D7D81B2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254" y="6030645"/>
            <a:ext cx="1527048" cy="405775"/>
          </a:xfrm>
          <a:prstGeom prst="rect">
            <a:avLst/>
          </a:prstGeom>
          <a:ln>
            <a:noFill/>
          </a:ln>
        </p:spPr>
      </p:pic>
      <p:sp>
        <p:nvSpPr>
          <p:cNvPr id="7" name="Rectangle 6">
            <a:extLst>
              <a:ext uri="{FF2B5EF4-FFF2-40B4-BE49-F238E27FC236}">
                <a16:creationId xmlns:a16="http://schemas.microsoft.com/office/drawing/2014/main" id="{EC3C7169-C614-42CC-8C34-A184AE716743}"/>
              </a:ext>
            </a:extLst>
          </p:cNvPr>
          <p:cNvSpPr/>
          <p:nvPr/>
        </p:nvSpPr>
        <p:spPr>
          <a:xfrm>
            <a:off x="5674451" y="-242292"/>
            <a:ext cx="6517549" cy="3508005"/>
          </a:xfrm>
          <a:prstGeom prst="rect">
            <a:avLst/>
          </a:prstGeom>
          <a:solidFill>
            <a:srgbClr val="22222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2BCF4D4E-6B05-45B3-A31F-C425E9696110}"/>
              </a:ext>
            </a:extLst>
          </p:cNvPr>
          <p:cNvSpPr txBox="1"/>
          <p:nvPr/>
        </p:nvSpPr>
        <p:spPr>
          <a:xfrm>
            <a:off x="6096000" y="118753"/>
            <a:ext cx="5703199" cy="2031687"/>
          </a:xfrm>
          <a:prstGeom prst="rect">
            <a:avLst/>
          </a:prstGeom>
          <a:noFill/>
        </p:spPr>
        <p:txBody>
          <a:bodyPr wrap="square" lIns="0" tIns="0" rIns="0" bIns="0" rtlCol="0" anchor="t" anchorCtr="0">
            <a:noAutofit/>
          </a:bodyPr>
          <a:lstStyle/>
          <a:p>
            <a:pPr>
              <a:spcAft>
                <a:spcPts val="1200"/>
              </a:spcAft>
            </a:pPr>
            <a:r>
              <a:rPr lang="en-GB" sz="3200" b="1" dirty="0">
                <a:solidFill>
                  <a:schemeClr val="bg1"/>
                </a:solidFill>
                <a:latin typeface="+mj-lt"/>
                <a:ea typeface="Calibri" panose="020F0502020204030204" pitchFamily="34" charset="0"/>
              </a:rPr>
              <a:t>An Introduction to Social Value</a:t>
            </a:r>
          </a:p>
          <a:p>
            <a:pPr marL="0" marR="0" lvl="0" indent="0" defTabSz="914400" rtl="0" eaLnBrk="1" fontAlgn="auto" latinLnBrk="0" hangingPunct="1">
              <a:lnSpc>
                <a:spcPct val="100000"/>
              </a:lnSpc>
              <a:spcBef>
                <a:spcPts val="0"/>
              </a:spcBef>
              <a:spcAft>
                <a:spcPts val="0"/>
              </a:spcAft>
              <a:buClrTx/>
              <a:buSzTx/>
              <a:buFontTx/>
              <a:buNone/>
              <a:tabLst/>
              <a:defRPr/>
            </a:pPr>
            <a:r>
              <a:rPr lang="en-CA" sz="2800" dirty="0">
                <a:solidFill>
                  <a:schemeClr val="tx2"/>
                </a:solidFill>
                <a:latin typeface="+mj-lt"/>
              </a:rPr>
              <a:t>22.02.2022</a:t>
            </a:r>
          </a:p>
          <a:p>
            <a:pPr marL="0" marR="0" lvl="0" indent="0" defTabSz="914400" rtl="0" eaLnBrk="1" fontAlgn="auto" latinLnBrk="0" hangingPunct="1">
              <a:lnSpc>
                <a:spcPct val="100000"/>
              </a:lnSpc>
              <a:spcBef>
                <a:spcPts val="0"/>
              </a:spcBef>
              <a:spcAft>
                <a:spcPts val="0"/>
              </a:spcAft>
              <a:buClrTx/>
              <a:buSzTx/>
              <a:buFontTx/>
              <a:buNone/>
              <a:tabLst/>
              <a:defRPr/>
            </a:pPr>
            <a:r>
              <a:rPr lang="en-CA" sz="2800" dirty="0">
                <a:solidFill>
                  <a:schemeClr val="bg1"/>
                </a:solidFill>
                <a:latin typeface="+mj-lt"/>
              </a:rPr>
              <a:t>Tasha Worrall &amp; Rachel Kirkwood</a:t>
            </a:r>
            <a:endParaRPr kumimoji="0" lang="en-US" sz="280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1331137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58E030-BE6B-407C-B317-39F04020C375}"/>
              </a:ext>
            </a:extLst>
          </p:cNvPr>
          <p:cNvPicPr>
            <a:picLocks noChangeAspect="1"/>
          </p:cNvPicPr>
          <p:nvPr/>
        </p:nvPicPr>
        <p:blipFill>
          <a:blip r:embed="rId3"/>
          <a:stretch>
            <a:fillRect/>
          </a:stretch>
        </p:blipFill>
        <p:spPr>
          <a:xfrm>
            <a:off x="865110" y="609597"/>
            <a:ext cx="11326890" cy="5943602"/>
          </a:xfrm>
          <a:prstGeom prst="rect">
            <a:avLst/>
          </a:prstGeom>
        </p:spPr>
      </p:pic>
      <p:sp>
        <p:nvSpPr>
          <p:cNvPr id="2" name="Text Placeholder 1">
            <a:extLst>
              <a:ext uri="{FF2B5EF4-FFF2-40B4-BE49-F238E27FC236}">
                <a16:creationId xmlns:a16="http://schemas.microsoft.com/office/drawing/2014/main" id="{8B329648-B39F-432C-B10C-2E094A26A8E2}"/>
              </a:ext>
            </a:extLst>
          </p:cNvPr>
          <p:cNvSpPr>
            <a:spLocks noGrp="1"/>
          </p:cNvSpPr>
          <p:nvPr>
            <p:ph type="body" sz="quarter" idx="11"/>
          </p:nvPr>
        </p:nvSpPr>
        <p:spPr>
          <a:xfrm>
            <a:off x="1066800" y="304799"/>
            <a:ext cx="10668000" cy="609600"/>
          </a:xfrm>
        </p:spPr>
        <p:txBody>
          <a:bodyPr/>
          <a:lstStyle/>
          <a:p>
            <a:r>
              <a:rPr lang="en-GB" dirty="0"/>
              <a:t>Delivering Social value looks more like this…</a:t>
            </a:r>
          </a:p>
        </p:txBody>
      </p:sp>
      <p:sp>
        <p:nvSpPr>
          <p:cNvPr id="5" name="Slide Number Placeholder 4">
            <a:extLst>
              <a:ext uri="{FF2B5EF4-FFF2-40B4-BE49-F238E27FC236}">
                <a16:creationId xmlns:a16="http://schemas.microsoft.com/office/drawing/2014/main" id="{5FF39959-371C-4D05-98FC-270B9E732482}"/>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srgbClr val="222222"/>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srgbClr val="222222"/>
              </a:solidFill>
              <a:effectLst/>
              <a:uLnTx/>
              <a:uFillTx/>
              <a:latin typeface="Arial"/>
              <a:ea typeface="+mn-ea"/>
              <a:cs typeface="+mn-cs"/>
            </a:endParaRPr>
          </a:p>
        </p:txBody>
      </p:sp>
    </p:spTree>
    <p:extLst>
      <p:ext uri="{BB962C8B-B14F-4D97-AF65-F5344CB8AC3E}">
        <p14:creationId xmlns:p14="http://schemas.microsoft.com/office/powerpoint/2010/main" val="212681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F5DD7A-DA09-4661-BE84-FE861262459B}"/>
              </a:ext>
            </a:extLst>
          </p:cNvPr>
          <p:cNvSpPr>
            <a:spLocks noGrp="1"/>
          </p:cNvSpPr>
          <p:nvPr>
            <p:ph type="body" sz="quarter" idx="11"/>
          </p:nvPr>
        </p:nvSpPr>
        <p:spPr>
          <a:xfrm>
            <a:off x="1066800" y="609599"/>
            <a:ext cx="10668000" cy="609600"/>
          </a:xfrm>
        </p:spPr>
        <p:txBody>
          <a:bodyPr/>
          <a:lstStyle/>
          <a:p>
            <a:r>
              <a:rPr lang="en-US" dirty="0"/>
              <a:t>Our social value priorities</a:t>
            </a:r>
          </a:p>
          <a:p>
            <a:endParaRPr lang="en-US" dirty="0"/>
          </a:p>
        </p:txBody>
      </p:sp>
      <p:sp>
        <p:nvSpPr>
          <p:cNvPr id="5" name="Slide Number Placeholder 4">
            <a:extLst>
              <a:ext uri="{FF2B5EF4-FFF2-40B4-BE49-F238E27FC236}">
                <a16:creationId xmlns:a16="http://schemas.microsoft.com/office/drawing/2014/main" id="{3F114BFA-A463-4224-BA1E-21BF427A7188}"/>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srgbClr val="222222"/>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222222"/>
              </a:solidFill>
              <a:effectLst/>
              <a:uLnTx/>
              <a:uFillTx/>
              <a:latin typeface="Arial"/>
              <a:ea typeface="+mn-ea"/>
              <a:cs typeface="+mn-cs"/>
            </a:endParaRPr>
          </a:p>
        </p:txBody>
      </p:sp>
      <p:pic>
        <p:nvPicPr>
          <p:cNvPr id="8" name="Picture 7" descr="A close up of a sign&#10;&#10;Description automatically generated">
            <a:extLst>
              <a:ext uri="{FF2B5EF4-FFF2-40B4-BE49-F238E27FC236}">
                <a16:creationId xmlns:a16="http://schemas.microsoft.com/office/drawing/2014/main" id="{F25637C6-FB5D-4CA2-BF01-641294AE44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3335" y="464432"/>
            <a:ext cx="1441707" cy="1441707"/>
          </a:xfrm>
          <a:prstGeom prst="rect">
            <a:avLst/>
          </a:prstGeom>
        </p:spPr>
      </p:pic>
      <p:pic>
        <p:nvPicPr>
          <p:cNvPr id="10" name="Graphic 9">
            <a:extLst>
              <a:ext uri="{FF2B5EF4-FFF2-40B4-BE49-F238E27FC236}">
                <a16:creationId xmlns:a16="http://schemas.microsoft.com/office/drawing/2014/main" id="{C6F1E4E1-F526-49E6-AADF-2DEF46EDC1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95310" y="4588184"/>
            <a:ext cx="3639490" cy="1898047"/>
          </a:xfrm>
          <a:prstGeom prst="rect">
            <a:avLst/>
          </a:prstGeom>
        </p:spPr>
      </p:pic>
      <p:pic>
        <p:nvPicPr>
          <p:cNvPr id="9" name="Picture 8">
            <a:extLst>
              <a:ext uri="{FF2B5EF4-FFF2-40B4-BE49-F238E27FC236}">
                <a16:creationId xmlns:a16="http://schemas.microsoft.com/office/drawing/2014/main" id="{CB71D6AA-7D14-47D0-A21F-86ED2A430C5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6800" y="1380821"/>
            <a:ext cx="8956566" cy="5105410"/>
          </a:xfrm>
          <a:prstGeom prst="rect">
            <a:avLst/>
          </a:prstGeom>
        </p:spPr>
      </p:pic>
    </p:spTree>
    <p:extLst>
      <p:ext uri="{BB962C8B-B14F-4D97-AF65-F5344CB8AC3E}">
        <p14:creationId xmlns:p14="http://schemas.microsoft.com/office/powerpoint/2010/main" val="4103982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2387-570A-4DE5-875D-BF7D3BA0215B}"/>
              </a:ext>
            </a:extLst>
          </p:cNvPr>
          <p:cNvSpPr>
            <a:spLocks noGrp="1"/>
          </p:cNvSpPr>
          <p:nvPr>
            <p:ph type="title"/>
          </p:nvPr>
        </p:nvSpPr>
        <p:spPr>
          <a:xfrm>
            <a:off x="845820" y="324000"/>
            <a:ext cx="10889222" cy="427038"/>
          </a:xfrm>
        </p:spPr>
        <p:txBody>
          <a:bodyPr/>
          <a:lstStyle/>
          <a:p>
            <a:r>
              <a:rPr lang="en-GB" dirty="0"/>
              <a:t>Social Value related </a:t>
            </a:r>
            <a:r>
              <a:rPr lang="en-GB"/>
              <a:t>project outcomes (UKGBC)</a:t>
            </a:r>
            <a:endParaRPr lang="en-GB" dirty="0"/>
          </a:p>
        </p:txBody>
      </p:sp>
      <p:sp>
        <p:nvSpPr>
          <p:cNvPr id="3" name="Content Placeholder 2">
            <a:extLst>
              <a:ext uri="{FF2B5EF4-FFF2-40B4-BE49-F238E27FC236}">
                <a16:creationId xmlns:a16="http://schemas.microsoft.com/office/drawing/2014/main" id="{4F0A3797-43A2-4B12-A772-FCD33A2502D6}"/>
              </a:ext>
            </a:extLst>
          </p:cNvPr>
          <p:cNvSpPr>
            <a:spLocks noGrp="1"/>
          </p:cNvSpPr>
          <p:nvPr>
            <p:ph idx="1"/>
          </p:nvPr>
        </p:nvSpPr>
        <p:spPr/>
        <p:txBody>
          <a:bodyPr/>
          <a:lstStyle/>
          <a:p>
            <a:endParaRPr lang="en-GB" dirty="0"/>
          </a:p>
        </p:txBody>
      </p:sp>
      <p:pic>
        <p:nvPicPr>
          <p:cNvPr id="1026" name="Picture 2" descr="image">
            <a:extLst>
              <a:ext uri="{FF2B5EF4-FFF2-40B4-BE49-F238E27FC236}">
                <a16:creationId xmlns:a16="http://schemas.microsoft.com/office/drawing/2014/main" id="{CB0BFD0F-45AB-4D0A-A373-BC4353F97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120" y="1080000"/>
            <a:ext cx="7896225"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76504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95ED-D31C-4B77-B504-25ECF583601E}"/>
              </a:ext>
            </a:extLst>
          </p:cNvPr>
          <p:cNvSpPr>
            <a:spLocks noGrp="1"/>
          </p:cNvSpPr>
          <p:nvPr>
            <p:ph type="title"/>
          </p:nvPr>
        </p:nvSpPr>
        <p:spPr/>
        <p:txBody>
          <a:bodyPr/>
          <a:lstStyle/>
          <a:p>
            <a:r>
              <a:rPr lang="en-GB" b="1" dirty="0"/>
              <a:t>Measuring Social Value</a:t>
            </a:r>
            <a:endParaRPr lang="en-GB" b="1" dirty="0">
              <a:highlight>
                <a:srgbClr val="FFFF00"/>
              </a:highlight>
            </a:endParaRPr>
          </a:p>
        </p:txBody>
      </p:sp>
      <p:sp>
        <p:nvSpPr>
          <p:cNvPr id="5" name="Text Placeholder 4">
            <a:extLst>
              <a:ext uri="{FF2B5EF4-FFF2-40B4-BE49-F238E27FC236}">
                <a16:creationId xmlns:a16="http://schemas.microsoft.com/office/drawing/2014/main" id="{7FCF40F1-D8C1-43D4-866F-96127CA1B32C}"/>
              </a:ext>
            </a:extLst>
          </p:cNvPr>
          <p:cNvSpPr>
            <a:spLocks noGrp="1"/>
          </p:cNvSpPr>
          <p:nvPr>
            <p:ph type="body" sz="quarter" idx="10"/>
          </p:nvPr>
        </p:nvSpPr>
        <p:spPr/>
        <p:txBody>
          <a:bodyPr/>
          <a:lstStyle/>
          <a:p>
            <a:endParaRPr lang="en-GB" dirty="0"/>
          </a:p>
        </p:txBody>
      </p:sp>
      <p:pic>
        <p:nvPicPr>
          <p:cNvPr id="7" name="Picture 6">
            <a:extLst>
              <a:ext uri="{FF2B5EF4-FFF2-40B4-BE49-F238E27FC236}">
                <a16:creationId xmlns:a16="http://schemas.microsoft.com/office/drawing/2014/main" id="{D18FFB65-E3A1-4054-A105-6503F251123C}"/>
              </a:ext>
            </a:extLst>
          </p:cNvPr>
          <p:cNvPicPr>
            <a:picLocks noChangeAspect="1"/>
          </p:cNvPicPr>
          <p:nvPr/>
        </p:nvPicPr>
        <p:blipFill rotWithShape="1">
          <a:blip r:embed="rId3"/>
          <a:srcRect b="19687"/>
          <a:stretch/>
        </p:blipFill>
        <p:spPr>
          <a:xfrm>
            <a:off x="612946" y="825327"/>
            <a:ext cx="10966108" cy="5532179"/>
          </a:xfrm>
          <a:prstGeom prst="rect">
            <a:avLst/>
          </a:prstGeom>
        </p:spPr>
      </p:pic>
    </p:spTree>
    <p:extLst>
      <p:ext uri="{BB962C8B-B14F-4D97-AF65-F5344CB8AC3E}">
        <p14:creationId xmlns:p14="http://schemas.microsoft.com/office/powerpoint/2010/main" val="4031611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95ED-D31C-4B77-B504-25ECF583601E}"/>
              </a:ext>
            </a:extLst>
          </p:cNvPr>
          <p:cNvSpPr>
            <a:spLocks noGrp="1"/>
          </p:cNvSpPr>
          <p:nvPr>
            <p:ph type="title"/>
          </p:nvPr>
        </p:nvSpPr>
        <p:spPr/>
        <p:txBody>
          <a:bodyPr/>
          <a:lstStyle/>
          <a:p>
            <a:r>
              <a:rPr lang="en-GB" b="1" dirty="0">
                <a:solidFill>
                  <a:schemeClr val="tx2"/>
                </a:solidFill>
              </a:rPr>
              <a:t>Case Study 1 – Gravity, South West of England</a:t>
            </a:r>
            <a:endParaRPr lang="en-GB" b="1" dirty="0">
              <a:solidFill>
                <a:schemeClr val="tx2"/>
              </a:solidFill>
              <a:highlight>
                <a:srgbClr val="FFFF00"/>
              </a:highlight>
            </a:endParaRPr>
          </a:p>
        </p:txBody>
      </p:sp>
      <p:sp>
        <p:nvSpPr>
          <p:cNvPr id="3" name="Text Placeholder 2">
            <a:extLst>
              <a:ext uri="{FF2B5EF4-FFF2-40B4-BE49-F238E27FC236}">
                <a16:creationId xmlns:a16="http://schemas.microsoft.com/office/drawing/2014/main" id="{B472CCBC-C531-48A5-93D2-606856DA9C28}"/>
              </a:ext>
            </a:extLst>
          </p:cNvPr>
          <p:cNvSpPr>
            <a:spLocks noGrp="1"/>
          </p:cNvSpPr>
          <p:nvPr>
            <p:ph type="body" sz="quarter" idx="10"/>
          </p:nvPr>
        </p:nvSpPr>
        <p:spPr>
          <a:xfrm>
            <a:off x="914400" y="1447800"/>
            <a:ext cx="9505950" cy="4742506"/>
          </a:xfrm>
        </p:spPr>
        <p:txBody>
          <a:bodyPr>
            <a:normAutofit/>
          </a:bodyPr>
          <a:lstStyle/>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endParaRPr lang="en-GB" dirty="0"/>
          </a:p>
        </p:txBody>
      </p:sp>
      <p:pic>
        <p:nvPicPr>
          <p:cNvPr id="5" name="Picture 4">
            <a:extLst>
              <a:ext uri="{FF2B5EF4-FFF2-40B4-BE49-F238E27FC236}">
                <a16:creationId xmlns:a16="http://schemas.microsoft.com/office/drawing/2014/main" id="{EE73E2CE-7AE8-4139-B6B9-715D3F3C7FFD}"/>
              </a:ext>
            </a:extLst>
          </p:cNvPr>
          <p:cNvPicPr>
            <a:picLocks noChangeAspect="1"/>
          </p:cNvPicPr>
          <p:nvPr/>
        </p:nvPicPr>
        <p:blipFill>
          <a:blip r:embed="rId2"/>
          <a:stretch>
            <a:fillRect/>
          </a:stretch>
        </p:blipFill>
        <p:spPr>
          <a:xfrm>
            <a:off x="729049" y="1447801"/>
            <a:ext cx="7632652" cy="4801313"/>
          </a:xfrm>
          <a:prstGeom prst="rect">
            <a:avLst/>
          </a:prstGeom>
        </p:spPr>
      </p:pic>
      <p:sp>
        <p:nvSpPr>
          <p:cNvPr id="4" name="TextBox 3">
            <a:extLst>
              <a:ext uri="{FF2B5EF4-FFF2-40B4-BE49-F238E27FC236}">
                <a16:creationId xmlns:a16="http://schemas.microsoft.com/office/drawing/2014/main" id="{ABF95A37-CA78-46CF-800B-343538745CA3}"/>
              </a:ext>
            </a:extLst>
          </p:cNvPr>
          <p:cNvSpPr txBox="1"/>
          <p:nvPr/>
        </p:nvSpPr>
        <p:spPr>
          <a:xfrm>
            <a:off x="7096640" y="1447800"/>
            <a:ext cx="4654379" cy="4801314"/>
          </a:xfrm>
          <a:prstGeom prst="rect">
            <a:avLst/>
          </a:prstGeom>
          <a:solidFill>
            <a:schemeClr val="bg1"/>
          </a:solidFill>
          <a:ln>
            <a:solidFill>
              <a:schemeClr val="accent1"/>
            </a:solidFill>
          </a:ln>
        </p:spPr>
        <p:txBody>
          <a:bodyPr wrap="square" rtlCol="0">
            <a:spAutoFit/>
          </a:bodyPr>
          <a:lstStyle/>
          <a:p>
            <a:pPr marL="285750" indent="-285750">
              <a:buFont typeface="Arial" panose="020B0604020202020204" pitchFamily="34" charset="0"/>
              <a:buChar char="•"/>
            </a:pPr>
            <a:r>
              <a:rPr lang="en-GB" dirty="0"/>
              <a:t>The UK’s first commercial ‘smart campus’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616 acre site located just off Junction 23 of the M5 near Bridgwater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Scalable, flexible and shared working space within a live-work-play campus, framed by a high quality natural environment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Commercial and advanced manufacturing e.g. electric vehicles, aerospace, </a:t>
            </a:r>
            <a:r>
              <a:rPr lang="en-GB" dirty="0" err="1"/>
              <a:t>agritech</a:t>
            </a:r>
            <a:r>
              <a:rPr lang="en-GB" dirty="0"/>
              <a:t>, battery manufacturing as well as sports, leisure, community, education and residential uses</a:t>
            </a:r>
          </a:p>
        </p:txBody>
      </p:sp>
    </p:spTree>
    <p:extLst>
      <p:ext uri="{BB962C8B-B14F-4D97-AF65-F5344CB8AC3E}">
        <p14:creationId xmlns:p14="http://schemas.microsoft.com/office/powerpoint/2010/main" val="57982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72CCBC-C531-48A5-93D2-606856DA9C28}"/>
              </a:ext>
            </a:extLst>
          </p:cNvPr>
          <p:cNvSpPr>
            <a:spLocks noGrp="1"/>
          </p:cNvSpPr>
          <p:nvPr>
            <p:ph type="body" sz="quarter" idx="10"/>
          </p:nvPr>
        </p:nvSpPr>
        <p:spPr>
          <a:xfrm>
            <a:off x="914400" y="1447800"/>
            <a:ext cx="9505950" cy="4742506"/>
          </a:xfrm>
        </p:spPr>
        <p:txBody>
          <a:bodyPr>
            <a:normAutofit/>
          </a:bodyPr>
          <a:lstStyle/>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endParaRPr lang="en-GB" dirty="0"/>
          </a:p>
        </p:txBody>
      </p:sp>
      <p:pic>
        <p:nvPicPr>
          <p:cNvPr id="4" name="Picture 3">
            <a:extLst>
              <a:ext uri="{FF2B5EF4-FFF2-40B4-BE49-F238E27FC236}">
                <a16:creationId xmlns:a16="http://schemas.microsoft.com/office/drawing/2014/main" id="{E780F38E-DD7B-4498-B154-8DB027260816}"/>
              </a:ext>
            </a:extLst>
          </p:cNvPr>
          <p:cNvPicPr>
            <a:picLocks noChangeAspect="1"/>
          </p:cNvPicPr>
          <p:nvPr/>
        </p:nvPicPr>
        <p:blipFill>
          <a:blip r:embed="rId2"/>
          <a:stretch>
            <a:fillRect/>
          </a:stretch>
        </p:blipFill>
        <p:spPr>
          <a:xfrm>
            <a:off x="782465" y="852873"/>
            <a:ext cx="11194631" cy="5152253"/>
          </a:xfrm>
          <a:prstGeom prst="rect">
            <a:avLst/>
          </a:prstGeom>
        </p:spPr>
      </p:pic>
    </p:spTree>
    <p:extLst>
      <p:ext uri="{BB962C8B-B14F-4D97-AF65-F5344CB8AC3E}">
        <p14:creationId xmlns:p14="http://schemas.microsoft.com/office/powerpoint/2010/main" val="74653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72CCBC-C531-48A5-93D2-606856DA9C28}"/>
              </a:ext>
            </a:extLst>
          </p:cNvPr>
          <p:cNvSpPr>
            <a:spLocks noGrp="1"/>
          </p:cNvSpPr>
          <p:nvPr>
            <p:ph type="body" sz="quarter" idx="10"/>
          </p:nvPr>
        </p:nvSpPr>
        <p:spPr>
          <a:xfrm>
            <a:off x="914400" y="1447800"/>
            <a:ext cx="9505950" cy="4742506"/>
          </a:xfrm>
        </p:spPr>
        <p:txBody>
          <a:bodyPr>
            <a:normAutofit/>
          </a:bodyPr>
          <a:lstStyle/>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endParaRPr lang="en-GB" dirty="0"/>
          </a:p>
        </p:txBody>
      </p:sp>
      <p:pic>
        <p:nvPicPr>
          <p:cNvPr id="6" name="Picture 5">
            <a:extLst>
              <a:ext uri="{FF2B5EF4-FFF2-40B4-BE49-F238E27FC236}">
                <a16:creationId xmlns:a16="http://schemas.microsoft.com/office/drawing/2014/main" id="{8C937AC5-5F7F-458A-82FD-0F73EE99E70F}"/>
              </a:ext>
            </a:extLst>
          </p:cNvPr>
          <p:cNvPicPr>
            <a:picLocks noChangeAspect="1"/>
          </p:cNvPicPr>
          <p:nvPr/>
        </p:nvPicPr>
        <p:blipFill>
          <a:blip r:embed="rId2"/>
          <a:stretch>
            <a:fillRect/>
          </a:stretch>
        </p:blipFill>
        <p:spPr>
          <a:xfrm>
            <a:off x="1228337" y="1287935"/>
            <a:ext cx="8557853" cy="4272606"/>
          </a:xfrm>
          <a:prstGeom prst="rect">
            <a:avLst/>
          </a:prstGeom>
        </p:spPr>
      </p:pic>
    </p:spTree>
    <p:extLst>
      <p:ext uri="{BB962C8B-B14F-4D97-AF65-F5344CB8AC3E}">
        <p14:creationId xmlns:p14="http://schemas.microsoft.com/office/powerpoint/2010/main" val="571392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95ED-D31C-4B77-B504-25ECF583601E}"/>
              </a:ext>
            </a:extLst>
          </p:cNvPr>
          <p:cNvSpPr>
            <a:spLocks noGrp="1"/>
          </p:cNvSpPr>
          <p:nvPr>
            <p:ph type="title"/>
          </p:nvPr>
        </p:nvSpPr>
        <p:spPr/>
        <p:txBody>
          <a:bodyPr/>
          <a:lstStyle/>
          <a:p>
            <a:r>
              <a:rPr lang="en-GB" b="1" dirty="0"/>
              <a:t>Case Study 2 – Wilmott Dixon and Communit</a:t>
            </a:r>
            <a:r>
              <a:rPr lang="en-GB" dirty="0"/>
              <a:t>y Wood </a:t>
            </a:r>
            <a:endParaRPr lang="en-GB" b="1" dirty="0">
              <a:highlight>
                <a:srgbClr val="FFFF00"/>
              </a:highlight>
            </a:endParaRPr>
          </a:p>
        </p:txBody>
      </p:sp>
      <p:sp>
        <p:nvSpPr>
          <p:cNvPr id="3" name="Text Placeholder 2">
            <a:extLst>
              <a:ext uri="{FF2B5EF4-FFF2-40B4-BE49-F238E27FC236}">
                <a16:creationId xmlns:a16="http://schemas.microsoft.com/office/drawing/2014/main" id="{B472CCBC-C531-48A5-93D2-606856DA9C28}"/>
              </a:ext>
            </a:extLst>
          </p:cNvPr>
          <p:cNvSpPr>
            <a:spLocks noGrp="1"/>
          </p:cNvSpPr>
          <p:nvPr>
            <p:ph type="body" sz="quarter" idx="10"/>
          </p:nvPr>
        </p:nvSpPr>
        <p:spPr>
          <a:xfrm>
            <a:off x="914400" y="1447800"/>
            <a:ext cx="9505950" cy="4742506"/>
          </a:xfrm>
        </p:spPr>
        <p:txBody>
          <a:bodyPr>
            <a:normAutofit/>
          </a:bodyPr>
          <a:lstStyle/>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endParaRPr lang="en-GB" dirty="0"/>
          </a:p>
        </p:txBody>
      </p:sp>
      <p:pic>
        <p:nvPicPr>
          <p:cNvPr id="5" name="Picture 4">
            <a:extLst>
              <a:ext uri="{FF2B5EF4-FFF2-40B4-BE49-F238E27FC236}">
                <a16:creationId xmlns:a16="http://schemas.microsoft.com/office/drawing/2014/main" id="{0789A258-818C-48F9-B6A5-3A06F5DD0C81}"/>
              </a:ext>
            </a:extLst>
          </p:cNvPr>
          <p:cNvPicPr>
            <a:picLocks noChangeAspect="1"/>
          </p:cNvPicPr>
          <p:nvPr/>
        </p:nvPicPr>
        <p:blipFill>
          <a:blip r:embed="rId2"/>
          <a:stretch>
            <a:fillRect/>
          </a:stretch>
        </p:blipFill>
        <p:spPr>
          <a:xfrm>
            <a:off x="1518557" y="1828800"/>
            <a:ext cx="4876800" cy="3200400"/>
          </a:xfrm>
          <a:prstGeom prst="rect">
            <a:avLst/>
          </a:prstGeom>
        </p:spPr>
      </p:pic>
      <p:pic>
        <p:nvPicPr>
          <p:cNvPr id="7" name="Picture 6">
            <a:extLst>
              <a:ext uri="{FF2B5EF4-FFF2-40B4-BE49-F238E27FC236}">
                <a16:creationId xmlns:a16="http://schemas.microsoft.com/office/drawing/2014/main" id="{9A7A17A9-1E3D-458D-8B7A-B57941F3A1A8}"/>
              </a:ext>
            </a:extLst>
          </p:cNvPr>
          <p:cNvPicPr>
            <a:picLocks noChangeAspect="1"/>
          </p:cNvPicPr>
          <p:nvPr/>
        </p:nvPicPr>
        <p:blipFill>
          <a:blip r:embed="rId3"/>
          <a:stretch>
            <a:fillRect/>
          </a:stretch>
        </p:blipFill>
        <p:spPr>
          <a:xfrm>
            <a:off x="7483928" y="1447800"/>
            <a:ext cx="3314700" cy="3343275"/>
          </a:xfrm>
          <a:prstGeom prst="rect">
            <a:avLst/>
          </a:prstGeom>
        </p:spPr>
      </p:pic>
      <p:pic>
        <p:nvPicPr>
          <p:cNvPr id="9" name="Picture 8">
            <a:extLst>
              <a:ext uri="{FF2B5EF4-FFF2-40B4-BE49-F238E27FC236}">
                <a16:creationId xmlns:a16="http://schemas.microsoft.com/office/drawing/2014/main" id="{345EE622-99B2-44F8-B29D-A1E79E8DA837}"/>
              </a:ext>
            </a:extLst>
          </p:cNvPr>
          <p:cNvPicPr>
            <a:picLocks noChangeAspect="1"/>
          </p:cNvPicPr>
          <p:nvPr/>
        </p:nvPicPr>
        <p:blipFill>
          <a:blip r:embed="rId4"/>
          <a:stretch>
            <a:fillRect/>
          </a:stretch>
        </p:blipFill>
        <p:spPr>
          <a:xfrm>
            <a:off x="7742464" y="5110843"/>
            <a:ext cx="2867025" cy="962025"/>
          </a:xfrm>
          <a:prstGeom prst="rect">
            <a:avLst/>
          </a:prstGeom>
        </p:spPr>
      </p:pic>
    </p:spTree>
    <p:extLst>
      <p:ext uri="{BB962C8B-B14F-4D97-AF65-F5344CB8AC3E}">
        <p14:creationId xmlns:p14="http://schemas.microsoft.com/office/powerpoint/2010/main" val="2646541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95ED-D31C-4B77-B504-25ECF583601E}"/>
              </a:ext>
            </a:extLst>
          </p:cNvPr>
          <p:cNvSpPr>
            <a:spLocks noGrp="1"/>
          </p:cNvSpPr>
          <p:nvPr>
            <p:ph type="title"/>
          </p:nvPr>
        </p:nvSpPr>
        <p:spPr/>
        <p:txBody>
          <a:bodyPr/>
          <a:lstStyle/>
          <a:p>
            <a:r>
              <a:rPr lang="en-GB" b="1" i="1" dirty="0"/>
              <a:t>Breakout discussion</a:t>
            </a:r>
            <a:endParaRPr lang="en-GB" b="1" dirty="0">
              <a:highlight>
                <a:srgbClr val="FFFF00"/>
              </a:highlight>
            </a:endParaRPr>
          </a:p>
        </p:txBody>
      </p:sp>
      <p:sp>
        <p:nvSpPr>
          <p:cNvPr id="3" name="Text Placeholder 2">
            <a:extLst>
              <a:ext uri="{FF2B5EF4-FFF2-40B4-BE49-F238E27FC236}">
                <a16:creationId xmlns:a16="http://schemas.microsoft.com/office/drawing/2014/main" id="{B472CCBC-C531-48A5-93D2-606856DA9C28}"/>
              </a:ext>
            </a:extLst>
          </p:cNvPr>
          <p:cNvSpPr>
            <a:spLocks noGrp="1"/>
          </p:cNvSpPr>
          <p:nvPr>
            <p:ph type="body" sz="quarter" idx="10"/>
          </p:nvPr>
        </p:nvSpPr>
        <p:spPr>
          <a:xfrm>
            <a:off x="914400" y="1447800"/>
            <a:ext cx="9505950" cy="4742506"/>
          </a:xfrm>
        </p:spPr>
        <p:txBody>
          <a:bodyPr>
            <a:normAutofit/>
          </a:bodyPr>
          <a:lstStyle/>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endParaRPr lang="en-GB" dirty="0"/>
          </a:p>
        </p:txBody>
      </p:sp>
      <p:sp>
        <p:nvSpPr>
          <p:cNvPr id="5" name="TextBox 4">
            <a:extLst>
              <a:ext uri="{FF2B5EF4-FFF2-40B4-BE49-F238E27FC236}">
                <a16:creationId xmlns:a16="http://schemas.microsoft.com/office/drawing/2014/main" id="{A1C81B26-5EC0-41AA-B304-B913831A4EA5}"/>
              </a:ext>
            </a:extLst>
          </p:cNvPr>
          <p:cNvSpPr txBox="1"/>
          <p:nvPr/>
        </p:nvSpPr>
        <p:spPr>
          <a:xfrm>
            <a:off x="914399" y="1674673"/>
            <a:ext cx="10210799" cy="2677656"/>
          </a:xfrm>
          <a:prstGeom prst="rect">
            <a:avLst/>
          </a:prstGeom>
          <a:noFill/>
        </p:spPr>
        <p:txBody>
          <a:bodyPr wrap="square">
            <a:spAutoFit/>
          </a:bodyPr>
          <a:lstStyle/>
          <a:p>
            <a:pPr marL="457200" indent="-457200">
              <a:buFont typeface="+mj-lt"/>
              <a:buAutoNum type="arabicPeriod"/>
            </a:pPr>
            <a:r>
              <a:rPr lang="en-GB" sz="2400" b="0" i="0" dirty="0">
                <a:solidFill>
                  <a:schemeClr val="tx1"/>
                </a:solidFill>
                <a:effectLst/>
                <a:latin typeface="Arial" panose="020B0604020202020204" pitchFamily="34" charset="0"/>
              </a:rPr>
              <a:t>How do you contribute to Social Value in your role? </a:t>
            </a:r>
          </a:p>
          <a:p>
            <a:pPr marL="457200" indent="-457200">
              <a:buFont typeface="+mj-lt"/>
              <a:buAutoNum type="arabicPeriod"/>
            </a:pPr>
            <a:endParaRPr lang="en-GB" sz="2400" dirty="0">
              <a:latin typeface="Arial" panose="020B0604020202020204" pitchFamily="34" charset="0"/>
            </a:endParaRPr>
          </a:p>
          <a:p>
            <a:pPr marL="457200" indent="-457200">
              <a:buFont typeface="+mj-lt"/>
              <a:buAutoNum type="arabicPeriod"/>
            </a:pPr>
            <a:r>
              <a:rPr lang="en-GB" sz="2400" b="0" dirty="0">
                <a:solidFill>
                  <a:schemeClr val="tx1"/>
                </a:solidFill>
                <a:latin typeface="Arial" panose="020B0604020202020204" pitchFamily="34" charset="0"/>
              </a:rPr>
              <a:t>What do you think your organisation is doing well in terms of Social Value?</a:t>
            </a:r>
          </a:p>
          <a:p>
            <a:pPr marL="457200" indent="-457200">
              <a:buFont typeface="+mj-lt"/>
              <a:buAutoNum type="arabicPeriod"/>
            </a:pPr>
            <a:endParaRPr lang="en-GB" sz="2400" b="0" dirty="0">
              <a:solidFill>
                <a:schemeClr val="tx1"/>
              </a:solidFill>
              <a:latin typeface="Arial" panose="020B0604020202020204" pitchFamily="34" charset="0"/>
            </a:endParaRPr>
          </a:p>
          <a:p>
            <a:pPr marL="457200" indent="-457200">
              <a:buFont typeface="+mj-lt"/>
              <a:buAutoNum type="arabicPeriod"/>
            </a:pPr>
            <a:r>
              <a:rPr lang="en-GB" sz="2400" dirty="0">
                <a:latin typeface="Arial" panose="020B0604020202020204" pitchFamily="34" charset="0"/>
              </a:rPr>
              <a:t>What would you like to see your organisation improve in the way they deliver Social Value?</a:t>
            </a:r>
            <a:r>
              <a:rPr lang="en-GB" sz="2400" b="0" dirty="0">
                <a:solidFill>
                  <a:schemeClr val="tx1"/>
                </a:solidFill>
                <a:latin typeface="Arial" panose="020B0604020202020204" pitchFamily="34" charset="0"/>
              </a:rPr>
              <a:t> </a:t>
            </a:r>
            <a:endParaRPr lang="en-GB" sz="2400" b="0" dirty="0">
              <a:solidFill>
                <a:schemeClr val="tx1"/>
              </a:solidFill>
            </a:endParaRPr>
          </a:p>
        </p:txBody>
      </p:sp>
    </p:spTree>
    <p:extLst>
      <p:ext uri="{BB962C8B-B14F-4D97-AF65-F5344CB8AC3E}">
        <p14:creationId xmlns:p14="http://schemas.microsoft.com/office/powerpoint/2010/main" val="3484595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95ED-D31C-4B77-B504-25ECF583601E}"/>
              </a:ext>
            </a:extLst>
          </p:cNvPr>
          <p:cNvSpPr>
            <a:spLocks noGrp="1"/>
          </p:cNvSpPr>
          <p:nvPr>
            <p:ph type="title"/>
          </p:nvPr>
        </p:nvSpPr>
        <p:spPr/>
        <p:txBody>
          <a:bodyPr/>
          <a:lstStyle/>
          <a:p>
            <a:r>
              <a:rPr lang="en-GB" b="1" dirty="0"/>
              <a:t>Social Value Commitment</a:t>
            </a:r>
            <a:endParaRPr lang="en-GB" b="1" dirty="0">
              <a:highlight>
                <a:srgbClr val="FFFF00"/>
              </a:highlight>
            </a:endParaRPr>
          </a:p>
        </p:txBody>
      </p:sp>
      <p:sp>
        <p:nvSpPr>
          <p:cNvPr id="3" name="Text Placeholder 2">
            <a:extLst>
              <a:ext uri="{FF2B5EF4-FFF2-40B4-BE49-F238E27FC236}">
                <a16:creationId xmlns:a16="http://schemas.microsoft.com/office/drawing/2014/main" id="{B472CCBC-C531-48A5-93D2-606856DA9C28}"/>
              </a:ext>
            </a:extLst>
          </p:cNvPr>
          <p:cNvSpPr>
            <a:spLocks noGrp="1"/>
          </p:cNvSpPr>
          <p:nvPr>
            <p:ph type="body" sz="quarter" idx="10"/>
          </p:nvPr>
        </p:nvSpPr>
        <p:spPr>
          <a:xfrm>
            <a:off x="914400" y="1447800"/>
            <a:ext cx="9505950" cy="4742506"/>
          </a:xfrm>
        </p:spPr>
        <p:txBody>
          <a:bodyPr>
            <a:normAutofit/>
          </a:bodyPr>
          <a:lstStyle/>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457200" lvl="2" indent="-342900" fontAlgn="ctr">
              <a:spcBef>
                <a:spcPts val="0"/>
              </a:spcBef>
              <a:buFont typeface="Arial" panose="020B0604020202020204" pitchFamily="34" charset="0"/>
              <a:buChar char="•"/>
            </a:pPr>
            <a:endParaRPr lang="en-GB" sz="14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pPr marL="114300" lvl="2" fontAlgn="ctr">
              <a:spcBef>
                <a:spcPts val="0"/>
              </a:spcBef>
            </a:pPr>
            <a:endParaRPr lang="en-GB" sz="1800" dirty="0">
              <a:solidFill>
                <a:srgbClr val="222222"/>
              </a:solidFill>
              <a:latin typeface="Arial" panose="020B0604020202020204" pitchFamily="34" charset="0"/>
            </a:endParaRPr>
          </a:p>
          <a:p>
            <a:endParaRPr lang="en-GB" dirty="0"/>
          </a:p>
        </p:txBody>
      </p:sp>
      <p:sp>
        <p:nvSpPr>
          <p:cNvPr id="5" name="TextBox 4">
            <a:extLst>
              <a:ext uri="{FF2B5EF4-FFF2-40B4-BE49-F238E27FC236}">
                <a16:creationId xmlns:a16="http://schemas.microsoft.com/office/drawing/2014/main" id="{A1C81B26-5EC0-41AA-B304-B913831A4EA5}"/>
              </a:ext>
            </a:extLst>
          </p:cNvPr>
          <p:cNvSpPr txBox="1"/>
          <p:nvPr/>
        </p:nvSpPr>
        <p:spPr>
          <a:xfrm>
            <a:off x="914399" y="1674673"/>
            <a:ext cx="10210799" cy="3785652"/>
          </a:xfrm>
          <a:prstGeom prst="rect">
            <a:avLst/>
          </a:prstGeom>
          <a:noFill/>
        </p:spPr>
        <p:txBody>
          <a:bodyPr wrap="square">
            <a:spAutoFit/>
          </a:bodyPr>
          <a:lstStyle/>
          <a:p>
            <a:r>
              <a:rPr lang="en-GB" sz="2400" b="0" dirty="0">
                <a:solidFill>
                  <a:schemeClr val="tx1"/>
                </a:solidFill>
              </a:rPr>
              <a:t>Make a personal commitment of one way in which you will further your contribution to Social Value going forwards</a:t>
            </a:r>
          </a:p>
          <a:p>
            <a:endParaRPr lang="en-GB" sz="2400" dirty="0"/>
          </a:p>
          <a:p>
            <a:r>
              <a:rPr lang="en-GB" sz="2400" dirty="0"/>
              <a:t>e.g. speak to other people in your team about SV, do some further research, get involved with a schools event or volunteering…</a:t>
            </a:r>
            <a:endParaRPr lang="en-GB" sz="2400" b="0" dirty="0">
              <a:solidFill>
                <a:schemeClr val="tx1"/>
              </a:solidFill>
            </a:endParaRPr>
          </a:p>
          <a:p>
            <a:endParaRPr lang="en-GB" sz="2400" b="0" dirty="0">
              <a:solidFill>
                <a:schemeClr val="tx1"/>
              </a:solidFill>
            </a:endParaRPr>
          </a:p>
          <a:p>
            <a:endParaRPr lang="en-GB" sz="2400" dirty="0"/>
          </a:p>
          <a:p>
            <a:endParaRPr lang="en-GB" sz="2400" dirty="0"/>
          </a:p>
          <a:p>
            <a:endParaRPr lang="en-GB" sz="2400" dirty="0"/>
          </a:p>
          <a:p>
            <a:r>
              <a:rPr lang="en-GB" sz="2400" dirty="0"/>
              <a:t>Answers in the chat!</a:t>
            </a:r>
            <a:endParaRPr lang="en-GB" sz="2400" b="0" dirty="0">
              <a:solidFill>
                <a:schemeClr val="tx1"/>
              </a:solidFill>
            </a:endParaRPr>
          </a:p>
        </p:txBody>
      </p:sp>
    </p:spTree>
    <p:extLst>
      <p:ext uri="{BB962C8B-B14F-4D97-AF65-F5344CB8AC3E}">
        <p14:creationId xmlns:p14="http://schemas.microsoft.com/office/powerpoint/2010/main" val="756943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6F4053-3796-4DEA-96B9-1B7EF5961453}"/>
              </a:ext>
            </a:extLst>
          </p:cNvPr>
          <p:cNvSpPr txBox="1"/>
          <p:nvPr/>
        </p:nvSpPr>
        <p:spPr>
          <a:xfrm>
            <a:off x="990600" y="1257119"/>
            <a:ext cx="10368786" cy="4825167"/>
          </a:xfrm>
          <a:prstGeom prst="rect">
            <a:avLst/>
          </a:prstGeom>
          <a:noFill/>
        </p:spPr>
        <p:txBody>
          <a:bodyPr wrap="square">
            <a:spAutoFit/>
          </a:bodyPr>
          <a:lstStyle/>
          <a:p>
            <a:pPr marL="457200" indent="-457200">
              <a:lnSpc>
                <a:spcPct val="150000"/>
              </a:lnSpc>
              <a:buAutoNum type="arabicPeriod"/>
            </a:pPr>
            <a:r>
              <a:rPr lang="en-GB" sz="2400" b="1" dirty="0"/>
              <a:t>Introductions</a:t>
            </a:r>
          </a:p>
          <a:p>
            <a:pPr marL="457200" indent="-457200">
              <a:lnSpc>
                <a:spcPct val="150000"/>
              </a:lnSpc>
              <a:buAutoNum type="arabicPeriod"/>
            </a:pPr>
            <a:r>
              <a:rPr lang="en-GB" sz="2400" b="1" dirty="0"/>
              <a:t>Aims and Objectives</a:t>
            </a:r>
          </a:p>
          <a:p>
            <a:pPr marL="457200" indent="-457200">
              <a:lnSpc>
                <a:spcPct val="150000"/>
              </a:lnSpc>
              <a:buAutoNum type="arabicPeriod"/>
            </a:pPr>
            <a:r>
              <a:rPr lang="en-GB" sz="2400" b="1" dirty="0"/>
              <a:t>What is Social Value? 				</a:t>
            </a:r>
          </a:p>
          <a:p>
            <a:pPr marL="457200" indent="-457200">
              <a:lnSpc>
                <a:spcPct val="150000"/>
              </a:lnSpc>
              <a:buAutoNum type="arabicPeriod"/>
            </a:pPr>
            <a:r>
              <a:rPr lang="en-GB" sz="2400" b="1" dirty="0"/>
              <a:t>Case Studies </a:t>
            </a:r>
          </a:p>
          <a:p>
            <a:pPr marL="457200" indent="-457200">
              <a:lnSpc>
                <a:spcPct val="150000"/>
              </a:lnSpc>
              <a:buAutoNum type="arabicPeriod"/>
            </a:pPr>
            <a:r>
              <a:rPr lang="en-GB" sz="2400" b="1" dirty="0">
                <a:solidFill>
                  <a:schemeClr val="tx2"/>
                </a:solidFill>
              </a:rPr>
              <a:t>Breakout Rooms + Feedback 			</a:t>
            </a:r>
            <a:endParaRPr lang="en-GB" sz="2400" dirty="0"/>
          </a:p>
          <a:p>
            <a:pPr marL="742950" lvl="1" indent="-285750">
              <a:lnSpc>
                <a:spcPct val="150000"/>
              </a:lnSpc>
              <a:buFont typeface="Arial" panose="020B0604020202020204" pitchFamily="34" charset="0"/>
              <a:buChar char="•"/>
            </a:pPr>
            <a:r>
              <a:rPr lang="en-GB" sz="2400" dirty="0"/>
              <a:t>How do you contribute to Social Value?</a:t>
            </a:r>
          </a:p>
          <a:p>
            <a:pPr marL="742950" lvl="1" indent="-285750">
              <a:buFont typeface="Arial" panose="020B0604020202020204" pitchFamily="34" charset="0"/>
              <a:buChar char="•"/>
            </a:pPr>
            <a:r>
              <a:rPr lang="en-GB" sz="2400" dirty="0"/>
              <a:t>What is your organisation doing well/what could be done better?</a:t>
            </a:r>
          </a:p>
          <a:p>
            <a:pPr>
              <a:lnSpc>
                <a:spcPct val="150000"/>
              </a:lnSpc>
            </a:pPr>
            <a:r>
              <a:rPr lang="en-GB" sz="2400" b="1" dirty="0"/>
              <a:t>5. Social value commitment		</a:t>
            </a:r>
            <a:endParaRPr lang="en-GB" sz="2400" dirty="0"/>
          </a:p>
          <a:p>
            <a:pPr>
              <a:lnSpc>
                <a:spcPct val="150000"/>
              </a:lnSpc>
            </a:pPr>
            <a:r>
              <a:rPr lang="en-GB" sz="2400" b="1" dirty="0"/>
              <a:t>6. Q&amp;A and Resources</a:t>
            </a:r>
            <a:endParaRPr lang="en-GB" sz="2400" dirty="0"/>
          </a:p>
        </p:txBody>
      </p:sp>
      <p:sp>
        <p:nvSpPr>
          <p:cNvPr id="4" name="Title 1">
            <a:extLst>
              <a:ext uri="{FF2B5EF4-FFF2-40B4-BE49-F238E27FC236}">
                <a16:creationId xmlns:a16="http://schemas.microsoft.com/office/drawing/2014/main" id="{4D06AFBB-3E99-4A27-9EA9-B66B8F0536DC}"/>
              </a:ext>
            </a:extLst>
          </p:cNvPr>
          <p:cNvSpPr txBox="1">
            <a:spLocks/>
          </p:cNvSpPr>
          <p:nvPr/>
        </p:nvSpPr>
        <p:spPr bwMode="auto">
          <a:xfrm>
            <a:off x="990600" y="473180"/>
            <a:ext cx="10210800" cy="6096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a:lstStyle>
          <a:p>
            <a:r>
              <a:rPr lang="en-GB" sz="3400" dirty="0"/>
              <a:t>Agenda </a:t>
            </a:r>
          </a:p>
        </p:txBody>
      </p:sp>
    </p:spTree>
    <p:extLst>
      <p:ext uri="{BB962C8B-B14F-4D97-AF65-F5344CB8AC3E}">
        <p14:creationId xmlns:p14="http://schemas.microsoft.com/office/powerpoint/2010/main" val="274860390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road, street&#10;&#10;Description automatically generated">
            <a:extLst>
              <a:ext uri="{FF2B5EF4-FFF2-40B4-BE49-F238E27FC236}">
                <a16:creationId xmlns:a16="http://schemas.microsoft.com/office/drawing/2014/main" id="{F133A8D7-8272-4B35-9D7E-408A177FE6BE}"/>
              </a:ext>
            </a:extLst>
          </p:cNvPr>
          <p:cNvPicPr>
            <a:picLocks noChangeAspect="1"/>
          </p:cNvPicPr>
          <p:nvPr/>
        </p:nvPicPr>
        <p:blipFill>
          <a:blip r:embed="rId3"/>
          <a:stretch>
            <a:fillRect/>
          </a:stretch>
        </p:blipFill>
        <p:spPr>
          <a:xfrm>
            <a:off x="0" y="-564376"/>
            <a:ext cx="12192000" cy="7620000"/>
          </a:xfrm>
          <a:prstGeom prst="rect">
            <a:avLst/>
          </a:prstGeom>
          <a:effectLst>
            <a:outerShdw dist="50800" dir="5400000" algn="ctr" rotWithShape="0">
              <a:srgbClr val="000000"/>
            </a:outerShdw>
            <a:reflection stA="96000" endPos="65000" dist="50800" dir="5400000" sy="-100000" algn="bl" rotWithShape="0"/>
          </a:effectLst>
        </p:spPr>
      </p:pic>
      <p:sp>
        <p:nvSpPr>
          <p:cNvPr id="4" name="TextBox 3">
            <a:extLst>
              <a:ext uri="{FF2B5EF4-FFF2-40B4-BE49-F238E27FC236}">
                <a16:creationId xmlns:a16="http://schemas.microsoft.com/office/drawing/2014/main" id="{02296467-3350-49F9-82B8-BD4F54DD7EA3}"/>
              </a:ext>
            </a:extLst>
          </p:cNvPr>
          <p:cNvSpPr txBox="1"/>
          <p:nvPr/>
        </p:nvSpPr>
        <p:spPr>
          <a:xfrm>
            <a:off x="8343901" y="98474"/>
            <a:ext cx="3416300" cy="1631216"/>
          </a:xfrm>
          <a:prstGeom prst="rect">
            <a:avLst/>
          </a:prstGeom>
          <a:solidFill>
            <a:schemeClr val="accent3">
              <a:lumMod val="75000"/>
            </a:schemeClr>
          </a:solidFill>
        </p:spPr>
        <p:txBody>
          <a:bodyPr wrap="square" rtlCol="0">
            <a:spAutoFit/>
          </a:bodyPr>
          <a:lstStyle/>
          <a:p>
            <a:pPr algn="ctr"/>
            <a:endParaRPr lang="en-GB" sz="3200" b="1" i="1" dirty="0"/>
          </a:p>
          <a:p>
            <a:pPr algn="ctr"/>
            <a:r>
              <a:rPr lang="en-GB" sz="3200" b="1" i="1" dirty="0"/>
              <a:t>Questions? </a:t>
            </a:r>
            <a:endParaRPr lang="en-GB" i="1" dirty="0"/>
          </a:p>
          <a:p>
            <a:endParaRPr lang="en-GB" i="1" dirty="0"/>
          </a:p>
          <a:p>
            <a:endParaRPr lang="en-GB" i="1" dirty="0"/>
          </a:p>
        </p:txBody>
      </p:sp>
    </p:spTree>
    <p:extLst>
      <p:ext uri="{BB962C8B-B14F-4D97-AF65-F5344CB8AC3E}">
        <p14:creationId xmlns:p14="http://schemas.microsoft.com/office/powerpoint/2010/main" val="837991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498E-7847-41E6-B27F-882A0EED844C}"/>
              </a:ext>
            </a:extLst>
          </p:cNvPr>
          <p:cNvSpPr>
            <a:spLocks noGrp="1"/>
          </p:cNvSpPr>
          <p:nvPr>
            <p:ph type="title"/>
          </p:nvPr>
        </p:nvSpPr>
        <p:spPr/>
        <p:txBody>
          <a:bodyPr/>
          <a:lstStyle/>
          <a:p>
            <a:r>
              <a:rPr lang="en-GB" dirty="0"/>
              <a:t>Resources</a:t>
            </a:r>
          </a:p>
        </p:txBody>
      </p:sp>
      <p:sp>
        <p:nvSpPr>
          <p:cNvPr id="5" name="Text Placeholder 4">
            <a:extLst>
              <a:ext uri="{FF2B5EF4-FFF2-40B4-BE49-F238E27FC236}">
                <a16:creationId xmlns:a16="http://schemas.microsoft.com/office/drawing/2014/main" id="{89709F3B-9197-4A60-8D0D-F43A21BC5678}"/>
              </a:ext>
            </a:extLst>
          </p:cNvPr>
          <p:cNvSpPr>
            <a:spLocks noGrp="1"/>
          </p:cNvSpPr>
          <p:nvPr>
            <p:ph type="body" sz="quarter" idx="10"/>
          </p:nvPr>
        </p:nvSpPr>
        <p:spPr/>
        <p:txBody>
          <a:bodyPr>
            <a:normAutofit fontScale="55000" lnSpcReduction="20000"/>
          </a:bodyPr>
          <a:lstStyle/>
          <a:p>
            <a:pPr marL="342900" lvl="0" indent="-342900">
              <a:buFont typeface="Symbol" panose="05050102010706020507" pitchFamily="18" charset="2"/>
              <a:buChar char=""/>
            </a:pPr>
            <a:r>
              <a:rPr lang="en-GB" sz="2200" u="sng" dirty="0">
                <a:solidFill>
                  <a:schemeClr val="tx1"/>
                </a:solidFill>
                <a:effectLst/>
                <a:ea typeface="Times New Roman" panose="02020603050405020304" pitchFamily="18" charset="0"/>
                <a:hlinkClick r:id="rId3">
                  <a:extLst>
                    <a:ext uri="{A12FA001-AC4F-418D-AE19-62706E023703}">
                      <ahyp:hlinkClr xmlns:ahyp="http://schemas.microsoft.com/office/drawing/2018/hyperlinkcolor" val="tx"/>
                    </a:ext>
                  </a:extLst>
                </a:hlinkClick>
              </a:rPr>
              <a:t>How the UK Is Promoting ‘Social Value’ Through Its Public-Sector Procurement Process - Sustainable Brands</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Read this article on how the UK is promoting Social Value </a:t>
            </a:r>
          </a:p>
          <a:p>
            <a:pPr marL="114300" indent="0">
              <a:buNone/>
            </a:pPr>
            <a:endParaRPr lang="en-GB" sz="22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GB" sz="2200" u="sng" dirty="0">
                <a:solidFill>
                  <a:schemeClr val="tx1"/>
                </a:solidFill>
                <a:effectLst/>
                <a:ea typeface="Calibri" panose="020F0502020204030204" pitchFamily="34" charset="0"/>
                <a:hlinkClick r:id="rId4">
                  <a:extLst>
                    <a:ext uri="{A12FA001-AC4F-418D-AE19-62706E023703}">
                      <ahyp:hlinkClr xmlns:ahyp="http://schemas.microsoft.com/office/drawing/2018/hyperlinkcolor" val="tx"/>
                    </a:ext>
                  </a:extLst>
                </a:hlinkClick>
              </a:rPr>
              <a:t>Savills | Spotlight: Social value in European real estate – December 2021</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This article from Savills explores what Social Value means to them and provides some case studies detailing Social Value in action in their 	projects.</a:t>
            </a:r>
          </a:p>
          <a:p>
            <a:pPr marL="114300" indent="0">
              <a:buNone/>
            </a:pPr>
            <a:r>
              <a:rPr lang="en-GB" sz="2200" dirty="0">
                <a:solidFill>
                  <a:schemeClr val="tx1"/>
                </a:solidFill>
                <a:effectLst/>
                <a:ea typeface="Calibri" panose="020F0502020204030204" pitchFamily="34" charset="0"/>
              </a:rPr>
              <a:t> </a:t>
            </a:r>
          </a:p>
          <a:p>
            <a:pPr marL="342900" lvl="0" indent="-342900">
              <a:buFont typeface="Symbol" panose="05050102010706020507" pitchFamily="18" charset="2"/>
              <a:buChar char=""/>
            </a:pPr>
            <a:r>
              <a:rPr lang="en-GB" sz="2200" u="sng" dirty="0">
                <a:solidFill>
                  <a:schemeClr val="tx1"/>
                </a:solidFill>
                <a:effectLst/>
                <a:ea typeface="Calibri" panose="020F0502020204030204" pitchFamily="34" charset="0"/>
                <a:hlinkClick r:id="rId5">
                  <a:extLst>
                    <a:ext uri="{A12FA001-AC4F-418D-AE19-62706E023703}">
                      <ahyp:hlinkClr xmlns:ahyp="http://schemas.microsoft.com/office/drawing/2018/hyperlinkcolor" val="tx"/>
                    </a:ext>
                  </a:extLst>
                </a:hlinkClick>
              </a:rPr>
              <a:t>Maximising_social_value_from_infrastructure_projects_v1.1.pdf (usefulprojects.co.uk)</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This report from the Institution of Civil Engineers presents the findings of their research into the current approach to social value across the sector, 	implementation gaps, and to identify practical recommendation to close the gap and help the sector deliver impactful social value.</a:t>
            </a:r>
          </a:p>
          <a:p>
            <a:pPr marL="114300" indent="0">
              <a:buNone/>
            </a:pPr>
            <a:r>
              <a:rPr lang="en-GB" sz="2200" dirty="0">
                <a:solidFill>
                  <a:schemeClr val="tx1"/>
                </a:solidFill>
                <a:effectLst/>
                <a:ea typeface="Calibri" panose="020F0502020204030204" pitchFamily="34" charset="0"/>
              </a:rPr>
              <a:t> </a:t>
            </a:r>
          </a:p>
          <a:p>
            <a:pPr marL="342900" lvl="0" indent="-342900">
              <a:buFont typeface="Symbol" panose="05050102010706020507" pitchFamily="18" charset="2"/>
              <a:buChar char=""/>
            </a:pPr>
            <a:r>
              <a:rPr lang="en-GB" sz="2200" u="sng" dirty="0">
                <a:solidFill>
                  <a:schemeClr val="tx1"/>
                </a:solidFill>
                <a:effectLst/>
                <a:ea typeface="Calibri" panose="020F0502020204030204" pitchFamily="34" charset="0"/>
                <a:hlinkClick r:id="rId6">
                  <a:extLst>
                    <a:ext uri="{A12FA001-AC4F-418D-AE19-62706E023703}">
                      <ahyp:hlinkClr xmlns:ahyp="http://schemas.microsoft.com/office/drawing/2018/hyperlinkcolor" val="tx"/>
                    </a:ext>
                  </a:extLst>
                </a:hlinkClick>
              </a:rPr>
              <a:t>Framework-for-Defining-Social-Value.pdf (ukgbc.s3.eu-west-2.amazonaws.com)</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Read this report by the UK Green Building Council which provides a framework for defining Social Value</a:t>
            </a:r>
          </a:p>
          <a:p>
            <a:r>
              <a:rPr lang="en-GB" sz="2200" dirty="0">
                <a:solidFill>
                  <a:schemeClr val="tx1"/>
                </a:solidFill>
                <a:effectLst/>
                <a:ea typeface="Calibri" panose="020F0502020204030204" pitchFamily="34" charset="0"/>
              </a:rPr>
              <a:t> </a:t>
            </a:r>
          </a:p>
          <a:p>
            <a:pPr marL="342900" lvl="0" indent="-342900">
              <a:buFont typeface="Symbol" panose="05050102010706020507" pitchFamily="18" charset="2"/>
              <a:buChar char=""/>
            </a:pPr>
            <a:r>
              <a:rPr lang="en-GB" sz="2200" u="sng" dirty="0">
                <a:solidFill>
                  <a:schemeClr val="tx1"/>
                </a:solidFill>
                <a:effectLst/>
                <a:ea typeface="Calibri" panose="020F0502020204030204" pitchFamily="34" charset="0"/>
                <a:hlinkClick r:id="rId7">
                  <a:extLst>
                    <a:ext uri="{A12FA001-AC4F-418D-AE19-62706E023703}">
                      <ahyp:hlinkClr xmlns:ahyp="http://schemas.microsoft.com/office/drawing/2018/hyperlinkcolor" val="tx"/>
                    </a:ext>
                  </a:extLst>
                </a:hlinkClick>
              </a:rPr>
              <a:t>Social-Value.pdf (ukgbc.s3.eu-west-2.amazonaws.com)</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Read this report by the UK Green Building Council on Social Value in New Development</a:t>
            </a:r>
          </a:p>
          <a:p>
            <a:pPr marL="114300" indent="0">
              <a:buNone/>
            </a:pPr>
            <a:r>
              <a:rPr lang="en-GB" sz="2200" dirty="0">
                <a:solidFill>
                  <a:schemeClr val="tx1"/>
                </a:solidFill>
                <a:effectLst/>
                <a:ea typeface="Calibri" panose="020F0502020204030204" pitchFamily="34" charset="0"/>
              </a:rPr>
              <a:t> </a:t>
            </a:r>
          </a:p>
          <a:p>
            <a:pPr marL="342900" lvl="0" indent="-342900">
              <a:buFont typeface="Symbol" panose="05050102010706020507" pitchFamily="18" charset="2"/>
              <a:buChar char=""/>
            </a:pPr>
            <a:r>
              <a:rPr lang="en-GB" sz="2200" u="sng" dirty="0">
                <a:solidFill>
                  <a:schemeClr val="tx1"/>
                </a:solidFill>
                <a:effectLst/>
                <a:ea typeface="Calibri" panose="020F0502020204030204" pitchFamily="34" charset="0"/>
                <a:hlinkClick r:id="rId8">
                  <a:extLst>
                    <a:ext uri="{A12FA001-AC4F-418D-AE19-62706E023703}">
                      <ahyp:hlinkClr xmlns:ahyp="http://schemas.microsoft.com/office/drawing/2018/hyperlinkcolor" val="tx"/>
                    </a:ext>
                  </a:extLst>
                </a:hlinkClick>
              </a:rPr>
              <a:t>Delivering-Social-Value-Measurement.pdf (ukgbc.s3.eu-west-2.amazonaws.com)</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Read this guide to measuring the Social Value of buildings and places</a:t>
            </a:r>
          </a:p>
          <a:p>
            <a:pPr marL="114300" indent="0">
              <a:buNone/>
            </a:pPr>
            <a:endParaRPr lang="en-GB" sz="22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GB" sz="2200" u="sng" dirty="0">
                <a:solidFill>
                  <a:schemeClr val="tx1"/>
                </a:solidFill>
                <a:effectLst/>
                <a:ea typeface="Calibri" panose="020F0502020204030204" pitchFamily="34" charset="0"/>
                <a:hlinkClick r:id="rId9">
                  <a:extLst>
                    <a:ext uri="{A12FA001-AC4F-418D-AE19-62706E023703}">
                      <ahyp:hlinkClr xmlns:ahyp="http://schemas.microsoft.com/office/drawing/2018/hyperlinkcolor" val="tx"/>
                    </a:ext>
                  </a:extLst>
                </a:hlinkClick>
              </a:rPr>
              <a:t>Future Manchester. An economy built on people, place and prosperity | Manchester City Council</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An example of how Manchester City Council are reporting on Social Value achieved through projects in their city.</a:t>
            </a:r>
          </a:p>
          <a:p>
            <a:pPr marL="114300" indent="0">
              <a:buNone/>
            </a:pPr>
            <a:endParaRPr lang="en-GB" sz="2200" dirty="0">
              <a:solidFill>
                <a:schemeClr val="tx1"/>
              </a:solidFill>
              <a:effectLst/>
              <a:ea typeface="Calibri" panose="020F0502020204030204" pitchFamily="34" charset="0"/>
            </a:endParaRPr>
          </a:p>
          <a:p>
            <a:pPr marL="342900" lvl="0" indent="-342900">
              <a:buFont typeface="Symbol" panose="05050102010706020507" pitchFamily="18" charset="2"/>
              <a:buChar char=""/>
            </a:pPr>
            <a:r>
              <a:rPr lang="en-GB" sz="2200" u="sng" dirty="0">
                <a:solidFill>
                  <a:schemeClr val="tx1"/>
                </a:solidFill>
                <a:effectLst/>
                <a:ea typeface="Calibri" panose="020F0502020204030204" pitchFamily="34" charset="0"/>
                <a:hlinkClick r:id="rId10">
                  <a:extLst>
                    <a:ext uri="{A12FA001-AC4F-418D-AE19-62706E023703}">
                      <ahyp:hlinkClr xmlns:ahyp="http://schemas.microsoft.com/office/drawing/2018/hyperlinkcolor" val="tx"/>
                    </a:ext>
                  </a:extLst>
                </a:hlinkClick>
              </a:rPr>
              <a:t>Social-value-and-design-of-the-built-environment.pdf (networkrail.co.uk)</a:t>
            </a:r>
            <a:endParaRPr lang="en-GB" sz="2200" dirty="0">
              <a:solidFill>
                <a:schemeClr val="tx1"/>
              </a:solidFill>
              <a:effectLst/>
              <a:ea typeface="Calibri" panose="020F0502020204030204" pitchFamily="34" charset="0"/>
            </a:endParaRPr>
          </a:p>
          <a:p>
            <a:pPr marL="114300" indent="0">
              <a:buNone/>
            </a:pPr>
            <a:r>
              <a:rPr lang="en-GB" sz="2200" dirty="0">
                <a:solidFill>
                  <a:schemeClr val="tx1"/>
                </a:solidFill>
                <a:effectLst/>
                <a:ea typeface="Calibri" panose="020F0502020204030204" pitchFamily="34" charset="0"/>
              </a:rPr>
              <a:t>	A report published by the Supply Chain Sustainability School on generating Social Value through design</a:t>
            </a:r>
          </a:p>
          <a:p>
            <a:endParaRPr lang="en-GB" dirty="0"/>
          </a:p>
        </p:txBody>
      </p:sp>
    </p:spTree>
    <p:extLst>
      <p:ext uri="{BB962C8B-B14F-4D97-AF65-F5344CB8AC3E}">
        <p14:creationId xmlns:p14="http://schemas.microsoft.com/office/powerpoint/2010/main" val="408968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2DD2-14DF-4572-839C-678DCE04BE69}"/>
              </a:ext>
            </a:extLst>
          </p:cNvPr>
          <p:cNvSpPr txBox="1">
            <a:spLocks/>
          </p:cNvSpPr>
          <p:nvPr/>
        </p:nvSpPr>
        <p:spPr bwMode="auto">
          <a:xfrm>
            <a:off x="990600" y="497412"/>
            <a:ext cx="10210800" cy="6096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a:lstStyle>
          <a:p>
            <a:r>
              <a:rPr lang="en-GB" sz="3400" dirty="0"/>
              <a:t>Intro to Us</a:t>
            </a:r>
          </a:p>
        </p:txBody>
      </p:sp>
      <p:sp>
        <p:nvSpPr>
          <p:cNvPr id="3" name="TextBox 2">
            <a:extLst>
              <a:ext uri="{FF2B5EF4-FFF2-40B4-BE49-F238E27FC236}">
                <a16:creationId xmlns:a16="http://schemas.microsoft.com/office/drawing/2014/main" id="{D84F57B1-BC2F-4533-972D-46966EEC144E}"/>
              </a:ext>
            </a:extLst>
          </p:cNvPr>
          <p:cNvSpPr txBox="1"/>
          <p:nvPr/>
        </p:nvSpPr>
        <p:spPr>
          <a:xfrm>
            <a:off x="730796" y="1552130"/>
            <a:ext cx="10730408" cy="3390574"/>
          </a:xfrm>
          <a:prstGeom prst="rect">
            <a:avLst/>
          </a:prstGeom>
        </p:spPr>
        <p:txBody>
          <a:bodyPr vert="horz" lIns="91440" tIns="45720" rIns="91440" bIns="45720" rtlCol="0">
            <a:normAutofit/>
          </a:bodyPr>
          <a:lstStyle/>
          <a:p>
            <a:pPr marL="285750" indent="-285750">
              <a:buFont typeface="Arial" panose="020B0604020202020204" pitchFamily="34" charset="0"/>
              <a:buChar char="•"/>
            </a:pPr>
            <a:endParaRPr lang="en-GB" sz="3700" dirty="0">
              <a:highlight>
                <a:srgbClr val="FFFF00"/>
              </a:highlight>
            </a:endParaRPr>
          </a:p>
          <a:p>
            <a:pPr marL="285750" indent="-285750">
              <a:buFont typeface="Arial" panose="020B0604020202020204" pitchFamily="34" charset="0"/>
              <a:buChar char="•"/>
            </a:pPr>
            <a:endParaRPr lang="en-GB" sz="2400" b="1" dirty="0"/>
          </a:p>
        </p:txBody>
      </p:sp>
      <p:pic>
        <p:nvPicPr>
          <p:cNvPr id="5" name="Picture 4" descr="A person taking a selfie&#10;&#10;Description automatically generated">
            <a:extLst>
              <a:ext uri="{FF2B5EF4-FFF2-40B4-BE49-F238E27FC236}">
                <a16:creationId xmlns:a16="http://schemas.microsoft.com/office/drawing/2014/main" id="{2B1CCAAF-642B-4835-BC93-B6390CA2998B}"/>
              </a:ext>
            </a:extLst>
          </p:cNvPr>
          <p:cNvPicPr>
            <a:picLocks noChangeAspect="1"/>
          </p:cNvPicPr>
          <p:nvPr/>
        </p:nvPicPr>
        <p:blipFill>
          <a:blip r:embed="rId3"/>
          <a:stretch>
            <a:fillRect/>
          </a:stretch>
        </p:blipFill>
        <p:spPr>
          <a:xfrm>
            <a:off x="7633487" y="1513704"/>
            <a:ext cx="2836805" cy="3429000"/>
          </a:xfrm>
          <a:prstGeom prst="rect">
            <a:avLst/>
          </a:prstGeom>
        </p:spPr>
      </p:pic>
      <p:sp>
        <p:nvSpPr>
          <p:cNvPr id="6" name="TextBox 5">
            <a:extLst>
              <a:ext uri="{FF2B5EF4-FFF2-40B4-BE49-F238E27FC236}">
                <a16:creationId xmlns:a16="http://schemas.microsoft.com/office/drawing/2014/main" id="{5212E09E-F060-4211-BE30-9B44BD0B6B4B}"/>
              </a:ext>
            </a:extLst>
          </p:cNvPr>
          <p:cNvSpPr txBox="1"/>
          <p:nvPr/>
        </p:nvSpPr>
        <p:spPr>
          <a:xfrm>
            <a:off x="7633487" y="5103341"/>
            <a:ext cx="2836805" cy="1200329"/>
          </a:xfrm>
          <a:prstGeom prst="rect">
            <a:avLst/>
          </a:prstGeom>
          <a:noFill/>
        </p:spPr>
        <p:txBody>
          <a:bodyPr wrap="square" rtlCol="0">
            <a:spAutoFit/>
          </a:bodyPr>
          <a:lstStyle/>
          <a:p>
            <a:r>
              <a:rPr lang="en-GB" dirty="0"/>
              <a:t>Rachel Kirkwood</a:t>
            </a:r>
          </a:p>
          <a:p>
            <a:endParaRPr lang="en-GB" dirty="0"/>
          </a:p>
          <a:p>
            <a:r>
              <a:rPr lang="en-GB" dirty="0"/>
              <a:t>Social Impact &amp; Engagement Consultant</a:t>
            </a:r>
          </a:p>
        </p:txBody>
      </p:sp>
      <p:pic>
        <p:nvPicPr>
          <p:cNvPr id="7" name="Picture 6" descr="A picture containing person, sweater, posing&#10;&#10;Description automatically generated">
            <a:extLst>
              <a:ext uri="{FF2B5EF4-FFF2-40B4-BE49-F238E27FC236}">
                <a16:creationId xmlns:a16="http://schemas.microsoft.com/office/drawing/2014/main" id="{965C56DC-B791-42BA-859A-B22AADDA6F55}"/>
              </a:ext>
            </a:extLst>
          </p:cNvPr>
          <p:cNvPicPr>
            <a:picLocks noChangeAspect="1"/>
          </p:cNvPicPr>
          <p:nvPr/>
        </p:nvPicPr>
        <p:blipFill rotWithShape="1">
          <a:blip r:embed="rId4"/>
          <a:srcRect t="11712" b="8608"/>
          <a:stretch/>
        </p:blipFill>
        <p:spPr>
          <a:xfrm>
            <a:off x="2545492" y="1552130"/>
            <a:ext cx="2836805" cy="3390574"/>
          </a:xfrm>
          <a:prstGeom prst="rect">
            <a:avLst/>
          </a:prstGeom>
        </p:spPr>
      </p:pic>
      <p:sp>
        <p:nvSpPr>
          <p:cNvPr id="8" name="TextBox 7">
            <a:extLst>
              <a:ext uri="{FF2B5EF4-FFF2-40B4-BE49-F238E27FC236}">
                <a16:creationId xmlns:a16="http://schemas.microsoft.com/office/drawing/2014/main" id="{366FF459-0BE4-41DE-9138-861EF5118496}"/>
              </a:ext>
            </a:extLst>
          </p:cNvPr>
          <p:cNvSpPr txBox="1"/>
          <p:nvPr/>
        </p:nvSpPr>
        <p:spPr>
          <a:xfrm>
            <a:off x="2545491" y="5095104"/>
            <a:ext cx="2836805" cy="923330"/>
          </a:xfrm>
          <a:prstGeom prst="rect">
            <a:avLst/>
          </a:prstGeom>
          <a:noFill/>
        </p:spPr>
        <p:txBody>
          <a:bodyPr wrap="square" rtlCol="0">
            <a:spAutoFit/>
          </a:bodyPr>
          <a:lstStyle/>
          <a:p>
            <a:r>
              <a:rPr lang="en-GB" dirty="0"/>
              <a:t>Tasha Worrall</a:t>
            </a:r>
          </a:p>
          <a:p>
            <a:endParaRPr lang="en-GB" dirty="0"/>
          </a:p>
          <a:p>
            <a:r>
              <a:rPr lang="en-GB" dirty="0"/>
              <a:t>Environmental Planner</a:t>
            </a:r>
          </a:p>
        </p:txBody>
      </p:sp>
    </p:spTree>
    <p:extLst>
      <p:ext uri="{BB962C8B-B14F-4D97-AF65-F5344CB8AC3E}">
        <p14:creationId xmlns:p14="http://schemas.microsoft.com/office/powerpoint/2010/main" val="51149787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2DD2-14DF-4572-839C-678DCE04BE69}"/>
              </a:ext>
            </a:extLst>
          </p:cNvPr>
          <p:cNvSpPr txBox="1">
            <a:spLocks/>
          </p:cNvSpPr>
          <p:nvPr/>
        </p:nvSpPr>
        <p:spPr bwMode="auto">
          <a:xfrm>
            <a:off x="1066800" y="485056"/>
            <a:ext cx="10210800" cy="6096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a:lstStyle>
          <a:p>
            <a:r>
              <a:rPr lang="en-GB" sz="3400" dirty="0"/>
              <a:t>Aims and Objectives </a:t>
            </a:r>
          </a:p>
        </p:txBody>
      </p:sp>
      <p:sp>
        <p:nvSpPr>
          <p:cNvPr id="3" name="TextBox 2">
            <a:extLst>
              <a:ext uri="{FF2B5EF4-FFF2-40B4-BE49-F238E27FC236}">
                <a16:creationId xmlns:a16="http://schemas.microsoft.com/office/drawing/2014/main" id="{D84F57B1-BC2F-4533-972D-46966EEC144E}"/>
              </a:ext>
            </a:extLst>
          </p:cNvPr>
          <p:cNvSpPr txBox="1"/>
          <p:nvPr/>
        </p:nvSpPr>
        <p:spPr>
          <a:xfrm>
            <a:off x="730796" y="1552130"/>
            <a:ext cx="10730408" cy="4156692"/>
          </a:xfrm>
          <a:prstGeom prst="rect">
            <a:avLst/>
          </a:prstGeom>
        </p:spPr>
        <p:txBody>
          <a:bodyPr vert="horz" lIns="91440" tIns="45720" rIns="91440" bIns="45720" rtlCol="0">
            <a:normAutofit fontScale="92500" lnSpcReduction="20000"/>
          </a:bodyPr>
          <a:lstStyle/>
          <a:p>
            <a:pPr marL="285750" indent="-285750">
              <a:buFont typeface="Arial" panose="020B0604020202020204" pitchFamily="34" charset="0"/>
              <a:buChar char="•"/>
            </a:pPr>
            <a:r>
              <a:rPr lang="en-GB" sz="3700" dirty="0"/>
              <a:t>To provide an introduction to what social value is and understanding of why it’s important</a:t>
            </a:r>
          </a:p>
          <a:p>
            <a:endParaRPr lang="en-GB" sz="3700" dirty="0"/>
          </a:p>
          <a:p>
            <a:pPr marL="285750" indent="-285750">
              <a:buFont typeface="Arial" panose="020B0604020202020204" pitchFamily="34" charset="0"/>
              <a:buChar char="•"/>
            </a:pPr>
            <a:r>
              <a:rPr lang="en-GB" sz="3700" dirty="0"/>
              <a:t>To identify the different ways in which we all already contribute to social value </a:t>
            </a:r>
          </a:p>
          <a:p>
            <a:pPr marL="285750" indent="-285750">
              <a:buFont typeface="Arial" panose="020B0604020202020204" pitchFamily="34" charset="0"/>
              <a:buChar char="•"/>
            </a:pPr>
            <a:endParaRPr lang="en-GB" sz="3700" dirty="0"/>
          </a:p>
          <a:p>
            <a:pPr marL="285750" indent="-285750">
              <a:buFont typeface="Arial" panose="020B0604020202020204" pitchFamily="34" charset="0"/>
              <a:buChar char="•"/>
            </a:pPr>
            <a:r>
              <a:rPr lang="en-GB" sz="3700" dirty="0"/>
              <a:t>To take away some ideas on how we could further contribute to social value through our work in the engineering and construction industry</a:t>
            </a:r>
          </a:p>
          <a:p>
            <a:pPr marL="285750" indent="-285750">
              <a:buFont typeface="Arial" panose="020B0604020202020204" pitchFamily="34" charset="0"/>
              <a:buChar char="•"/>
            </a:pPr>
            <a:endParaRPr lang="en-GB" sz="3700" dirty="0">
              <a:highlight>
                <a:srgbClr val="FFFF00"/>
              </a:highlight>
            </a:endParaRPr>
          </a:p>
          <a:p>
            <a:pPr marL="285750" indent="-285750">
              <a:buFont typeface="Arial" panose="020B0604020202020204" pitchFamily="34" charset="0"/>
              <a:buChar char="•"/>
            </a:pPr>
            <a:endParaRPr lang="en-GB" sz="2400" b="1" dirty="0"/>
          </a:p>
        </p:txBody>
      </p:sp>
    </p:spTree>
    <p:extLst>
      <p:ext uri="{BB962C8B-B14F-4D97-AF65-F5344CB8AC3E}">
        <p14:creationId xmlns:p14="http://schemas.microsoft.com/office/powerpoint/2010/main" val="322398630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E21E-8DC3-4724-B139-733027C23EDF}"/>
              </a:ext>
            </a:extLst>
          </p:cNvPr>
          <p:cNvSpPr txBox="1">
            <a:spLocks/>
          </p:cNvSpPr>
          <p:nvPr/>
        </p:nvSpPr>
        <p:spPr bwMode="auto">
          <a:xfrm>
            <a:off x="990600" y="473180"/>
            <a:ext cx="10210800" cy="6096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a:lstStyle>
          <a:p>
            <a:r>
              <a:rPr lang="en-GB" sz="3400" dirty="0"/>
              <a:t>Quick poll </a:t>
            </a:r>
          </a:p>
        </p:txBody>
      </p:sp>
      <p:sp>
        <p:nvSpPr>
          <p:cNvPr id="3" name="TextBox 2">
            <a:extLst>
              <a:ext uri="{FF2B5EF4-FFF2-40B4-BE49-F238E27FC236}">
                <a16:creationId xmlns:a16="http://schemas.microsoft.com/office/drawing/2014/main" id="{A93651FB-9786-4E1D-A217-B5393D023F13}"/>
              </a:ext>
            </a:extLst>
          </p:cNvPr>
          <p:cNvSpPr txBox="1"/>
          <p:nvPr/>
        </p:nvSpPr>
        <p:spPr>
          <a:xfrm>
            <a:off x="1394652" y="1551563"/>
            <a:ext cx="9402695" cy="3170099"/>
          </a:xfrm>
          <a:prstGeom prst="rect">
            <a:avLst/>
          </a:prstGeom>
          <a:noFill/>
        </p:spPr>
        <p:txBody>
          <a:bodyPr wrap="square" rtlCol="0">
            <a:spAutoFit/>
          </a:bodyPr>
          <a:lstStyle/>
          <a:p>
            <a:pPr marL="457200" indent="-457200">
              <a:buFont typeface="Arial" panose="020B0604020202020204" pitchFamily="34" charset="0"/>
              <a:buChar char="•"/>
            </a:pPr>
            <a:r>
              <a:rPr lang="en-GB" sz="2800" dirty="0"/>
              <a:t>What is your current understanding of social value?</a:t>
            </a:r>
          </a:p>
          <a:p>
            <a:pPr lvl="1"/>
            <a:endParaRPr lang="en-GB" sz="2800" dirty="0"/>
          </a:p>
          <a:p>
            <a:pPr lvl="1"/>
            <a:r>
              <a:rPr lang="en-GB" sz="2800" b="1" dirty="0"/>
              <a:t>Rate your answer 1-5</a:t>
            </a:r>
          </a:p>
          <a:p>
            <a:pPr marL="457200" indent="-457200">
              <a:buFont typeface="Arial" panose="020B0604020202020204" pitchFamily="34" charset="0"/>
              <a:buChar char="•"/>
            </a:pPr>
            <a:r>
              <a:rPr lang="en-GB" sz="2800" dirty="0"/>
              <a:t>1 – 5 where 1 is ‘I know nothing at all about Social Value’ and 5 is ‘I am extremely knowledgeable about Social Value’</a:t>
            </a:r>
          </a:p>
          <a:p>
            <a:pPr marL="457200" indent="-457200">
              <a:buFont typeface="Arial" panose="020B0604020202020204" pitchFamily="34" charset="0"/>
              <a:buChar char="•"/>
            </a:pPr>
            <a:endParaRPr lang="en-GB" sz="3200" dirty="0"/>
          </a:p>
        </p:txBody>
      </p:sp>
    </p:spTree>
    <p:extLst>
      <p:ext uri="{BB962C8B-B14F-4D97-AF65-F5344CB8AC3E}">
        <p14:creationId xmlns:p14="http://schemas.microsoft.com/office/powerpoint/2010/main" val="243282965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4E21E-8DC3-4724-B139-733027C23EDF}"/>
              </a:ext>
            </a:extLst>
          </p:cNvPr>
          <p:cNvSpPr txBox="1">
            <a:spLocks/>
          </p:cNvSpPr>
          <p:nvPr/>
        </p:nvSpPr>
        <p:spPr bwMode="auto">
          <a:xfrm>
            <a:off x="990600" y="473180"/>
            <a:ext cx="10210800" cy="6096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a:lstStyle>
          <a:p>
            <a:r>
              <a:rPr lang="en-GB" sz="3400" dirty="0"/>
              <a:t>What is Social Value?</a:t>
            </a:r>
          </a:p>
        </p:txBody>
      </p:sp>
      <p:sp>
        <p:nvSpPr>
          <p:cNvPr id="4" name="TextBox 3">
            <a:extLst>
              <a:ext uri="{FF2B5EF4-FFF2-40B4-BE49-F238E27FC236}">
                <a16:creationId xmlns:a16="http://schemas.microsoft.com/office/drawing/2014/main" id="{BD98BDC1-C739-48AD-9AF7-3719B6B7C19F}"/>
              </a:ext>
            </a:extLst>
          </p:cNvPr>
          <p:cNvSpPr txBox="1"/>
          <p:nvPr/>
        </p:nvSpPr>
        <p:spPr>
          <a:xfrm>
            <a:off x="990600" y="1318806"/>
            <a:ext cx="8155460" cy="523220"/>
          </a:xfrm>
          <a:prstGeom prst="rect">
            <a:avLst/>
          </a:prstGeom>
          <a:noFill/>
        </p:spPr>
        <p:txBody>
          <a:bodyPr wrap="square" rtlCol="0">
            <a:spAutoFit/>
          </a:bodyPr>
          <a:lstStyle/>
          <a:p>
            <a:r>
              <a:rPr lang="en-GB" sz="2800" dirty="0"/>
              <a:t>Hands up / answers in the chat!</a:t>
            </a:r>
          </a:p>
        </p:txBody>
      </p:sp>
    </p:spTree>
    <p:extLst>
      <p:ext uri="{BB962C8B-B14F-4D97-AF65-F5344CB8AC3E}">
        <p14:creationId xmlns:p14="http://schemas.microsoft.com/office/powerpoint/2010/main" val="255503484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E2377D-895C-40D5-BA1D-1906F637145C}"/>
              </a:ext>
            </a:extLst>
          </p:cNvPr>
          <p:cNvSpPr txBox="1"/>
          <p:nvPr/>
        </p:nvSpPr>
        <p:spPr>
          <a:xfrm>
            <a:off x="1055440" y="3727990"/>
            <a:ext cx="10730408" cy="2626715"/>
          </a:xfrm>
          <a:prstGeom prst="rect">
            <a:avLst/>
          </a:prstGeom>
        </p:spPr>
        <p:txBody>
          <a:bodyPr vert="horz" lIns="91440" tIns="45720" rIns="91440" bIns="45720" rtlCol="0">
            <a:normAutofit/>
          </a:bodyPr>
          <a:lstStyle/>
          <a:p>
            <a:pPr algn="ctr"/>
            <a:endParaRPr lang="en-US" sz="2400" b="1" i="1" dirty="0"/>
          </a:p>
          <a:p>
            <a:pPr algn="ctr"/>
            <a:r>
              <a:rPr lang="en-US" sz="2400" b="1" i="1" dirty="0"/>
              <a:t>Social value = wellbeing (human) in the short term and long term </a:t>
            </a:r>
          </a:p>
          <a:p>
            <a:pPr algn="ctr"/>
            <a:endParaRPr lang="en-US" sz="2400" b="1" i="1" dirty="0"/>
          </a:p>
          <a:p>
            <a:pPr algn="ctr"/>
            <a:r>
              <a:rPr lang="en-GB" sz="2400" b="0" i="1" u="none" strike="noStrike" baseline="0" dirty="0">
                <a:solidFill>
                  <a:srgbClr val="000000"/>
                </a:solidFill>
              </a:rPr>
              <a:t>Social value is the result and purpose of sustainability. </a:t>
            </a:r>
            <a:endParaRPr lang="en-US" b="1" i="1" dirty="0"/>
          </a:p>
          <a:p>
            <a:pPr algn="ctr"/>
            <a:endParaRPr lang="en-US" b="1" i="1" dirty="0"/>
          </a:p>
          <a:p>
            <a:pPr algn="ctr"/>
            <a:r>
              <a:rPr lang="en-US" b="1" i="1" dirty="0"/>
              <a:t>British Standard- Delivering and Enhancing Social Value (Dec 2020)</a:t>
            </a:r>
          </a:p>
        </p:txBody>
      </p:sp>
      <p:pic>
        <p:nvPicPr>
          <p:cNvPr id="2" name="Picture 1" descr="Social Value Act: A worthy act of defiance">
            <a:extLst>
              <a:ext uri="{FF2B5EF4-FFF2-40B4-BE49-F238E27FC236}">
                <a16:creationId xmlns:a16="http://schemas.microsoft.com/office/drawing/2014/main" id="{D5DAE08C-884D-409E-B697-E7D5126F8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8543" y="1953682"/>
            <a:ext cx="1999086" cy="11244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74D393-5F6A-4400-A68D-5A1683340A30}"/>
              </a:ext>
            </a:extLst>
          </p:cNvPr>
          <p:cNvSpPr/>
          <p:nvPr/>
        </p:nvSpPr>
        <p:spPr>
          <a:xfrm>
            <a:off x="5315217" y="1869961"/>
            <a:ext cx="2700000" cy="13093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a:t>Social value</a:t>
            </a:r>
            <a:br>
              <a:rPr lang="en-GB" sz="1600" dirty="0"/>
            </a:br>
            <a:r>
              <a:rPr lang="en-GB" sz="1600" dirty="0"/>
              <a:t>is increasingly important in procurement, tendering and project delivery. </a:t>
            </a:r>
            <a:endParaRPr lang="en-US" sz="1600" dirty="0"/>
          </a:p>
        </p:txBody>
      </p:sp>
      <p:pic>
        <p:nvPicPr>
          <p:cNvPr id="9" name="Picture 2" descr="Sustainability hub: guidance, insight and inspiration">
            <a:extLst>
              <a:ext uri="{FF2B5EF4-FFF2-40B4-BE49-F238E27FC236}">
                <a16:creationId xmlns:a16="http://schemas.microsoft.com/office/drawing/2014/main" id="{62646A70-5187-408A-98EC-29327CCFF1F8}"/>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6350" y="1817655"/>
            <a:ext cx="2252457" cy="13657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C79C65D-A611-4672-AA4E-391CF31055BF}"/>
              </a:ext>
            </a:extLst>
          </p:cNvPr>
          <p:cNvSpPr txBox="1"/>
          <p:nvPr/>
        </p:nvSpPr>
        <p:spPr>
          <a:xfrm rot="16200000">
            <a:off x="1465140" y="1895229"/>
            <a:ext cx="1573195" cy="646331"/>
          </a:xfrm>
          <a:prstGeom prst="rect">
            <a:avLst/>
          </a:prstGeom>
          <a:noFill/>
        </p:spPr>
        <p:txBody>
          <a:bodyPr wrap="square" rtlCol="0">
            <a:spAutoFit/>
          </a:bodyPr>
          <a:lstStyle/>
          <a:p>
            <a:r>
              <a:rPr lang="en-GB" b="1" dirty="0"/>
              <a:t>SOCIAL VALUE</a:t>
            </a:r>
          </a:p>
        </p:txBody>
      </p:sp>
      <p:sp>
        <p:nvSpPr>
          <p:cNvPr id="13" name="Rectangle 12">
            <a:extLst>
              <a:ext uri="{FF2B5EF4-FFF2-40B4-BE49-F238E27FC236}">
                <a16:creationId xmlns:a16="http://schemas.microsoft.com/office/drawing/2014/main" id="{A050A24F-E5DA-483C-AB7A-A8BBD47AA312}"/>
              </a:ext>
            </a:extLst>
          </p:cNvPr>
          <p:cNvSpPr/>
          <p:nvPr/>
        </p:nvSpPr>
        <p:spPr>
          <a:xfrm>
            <a:off x="2803565" y="1869961"/>
            <a:ext cx="2280709" cy="1291420"/>
          </a:xfrm>
          <a:prstGeom prst="rect">
            <a:avLst/>
          </a:prstGeom>
          <a:no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6485546B-F414-4961-8332-6E9F8719E8D8}"/>
              </a:ext>
            </a:extLst>
          </p:cNvPr>
          <p:cNvSpPr txBox="1">
            <a:spLocks/>
          </p:cNvSpPr>
          <p:nvPr/>
        </p:nvSpPr>
        <p:spPr bwMode="auto">
          <a:xfrm>
            <a:off x="1066800" y="485056"/>
            <a:ext cx="10210800" cy="6096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a:lstStyle>
          <a:p>
            <a:r>
              <a:rPr lang="en-GB" sz="3400" dirty="0"/>
              <a:t>Context to Social Value</a:t>
            </a:r>
          </a:p>
        </p:txBody>
      </p:sp>
    </p:spTree>
    <p:extLst>
      <p:ext uri="{BB962C8B-B14F-4D97-AF65-F5344CB8AC3E}">
        <p14:creationId xmlns:p14="http://schemas.microsoft.com/office/powerpoint/2010/main" val="202301511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485546B-F414-4961-8332-6E9F8719E8D8}"/>
              </a:ext>
            </a:extLst>
          </p:cNvPr>
          <p:cNvSpPr txBox="1">
            <a:spLocks/>
          </p:cNvSpPr>
          <p:nvPr/>
        </p:nvSpPr>
        <p:spPr bwMode="auto">
          <a:xfrm>
            <a:off x="1066800" y="485055"/>
            <a:ext cx="10210800" cy="982237"/>
          </a:xfrm>
          <a:prstGeom prst="rect">
            <a:avLst/>
          </a:prstGeom>
          <a:noFill/>
          <a:ln w="9525">
            <a:noFill/>
            <a:miter lim="800000"/>
            <a:headEnd/>
            <a:tailEnd/>
          </a:ln>
        </p:spPr>
        <p:txBody>
          <a:bodyPr vert="horz" wrap="square" lIns="0" tIns="0" rIns="0" bIns="0" numCol="1" anchor="t" anchorCtr="0" compatLnSpc="1">
            <a:prstTxWarp prst="textNoShape">
              <a:avLst/>
            </a:prstTxWarp>
            <a:normAutofit lnSpcReduction="10000"/>
          </a:bodyPr>
          <a:lstStyle>
            <a:lvl1pPr algn="l" rtl="0" eaLnBrk="0" fontAlgn="base" hangingPunct="0">
              <a:spcBef>
                <a:spcPct val="0"/>
              </a:spcBef>
              <a:spcAft>
                <a:spcPct val="0"/>
              </a:spcAft>
              <a:defRPr sz="2800" b="1" kern="1200">
                <a:solidFill>
                  <a:srgbClr val="ED7000"/>
                </a:solidFill>
                <a:latin typeface="+mj-lt"/>
                <a:ea typeface="+mj-ea"/>
                <a:cs typeface="+mj-cs"/>
              </a:defRPr>
            </a:lvl1pPr>
            <a:lvl2pPr algn="l" rtl="0" eaLnBrk="0" fontAlgn="base" hangingPunct="0">
              <a:spcBef>
                <a:spcPct val="0"/>
              </a:spcBef>
              <a:spcAft>
                <a:spcPct val="0"/>
              </a:spcAft>
              <a:defRPr sz="2800" b="1">
                <a:solidFill>
                  <a:srgbClr val="ED7000"/>
                </a:solidFill>
                <a:latin typeface="Century Gothic" pitchFamily="34" charset="0"/>
              </a:defRPr>
            </a:lvl2pPr>
            <a:lvl3pPr algn="l" rtl="0" eaLnBrk="0" fontAlgn="base" hangingPunct="0">
              <a:spcBef>
                <a:spcPct val="0"/>
              </a:spcBef>
              <a:spcAft>
                <a:spcPct val="0"/>
              </a:spcAft>
              <a:defRPr sz="2800" b="1">
                <a:solidFill>
                  <a:srgbClr val="ED7000"/>
                </a:solidFill>
                <a:latin typeface="Century Gothic" pitchFamily="34" charset="0"/>
              </a:defRPr>
            </a:lvl3pPr>
            <a:lvl4pPr algn="l" rtl="0" eaLnBrk="0" fontAlgn="base" hangingPunct="0">
              <a:spcBef>
                <a:spcPct val="0"/>
              </a:spcBef>
              <a:spcAft>
                <a:spcPct val="0"/>
              </a:spcAft>
              <a:defRPr sz="2800" b="1">
                <a:solidFill>
                  <a:srgbClr val="ED7000"/>
                </a:solidFill>
                <a:latin typeface="Century Gothic" pitchFamily="34" charset="0"/>
              </a:defRPr>
            </a:lvl4pPr>
            <a:lvl5pPr algn="l" rtl="0" eaLnBrk="0" fontAlgn="base" hangingPunct="0">
              <a:spcBef>
                <a:spcPct val="0"/>
              </a:spcBef>
              <a:spcAft>
                <a:spcPct val="0"/>
              </a:spcAft>
              <a:defRPr sz="2800" b="1">
                <a:solidFill>
                  <a:srgbClr val="ED7000"/>
                </a:solidFill>
                <a:latin typeface="Century Gothic" pitchFamily="34" charset="0"/>
              </a:defRPr>
            </a:lvl5pPr>
            <a:lvl6pPr marL="457200" algn="l" rtl="0" fontAlgn="base">
              <a:spcBef>
                <a:spcPct val="0"/>
              </a:spcBef>
              <a:spcAft>
                <a:spcPct val="0"/>
              </a:spcAft>
              <a:defRPr sz="2800" b="1">
                <a:solidFill>
                  <a:srgbClr val="ED7000"/>
                </a:solidFill>
                <a:latin typeface="Century Gothic" pitchFamily="34" charset="0"/>
              </a:defRPr>
            </a:lvl6pPr>
            <a:lvl7pPr marL="914400" algn="l" rtl="0" fontAlgn="base">
              <a:spcBef>
                <a:spcPct val="0"/>
              </a:spcBef>
              <a:spcAft>
                <a:spcPct val="0"/>
              </a:spcAft>
              <a:defRPr sz="2800" b="1">
                <a:solidFill>
                  <a:srgbClr val="ED7000"/>
                </a:solidFill>
                <a:latin typeface="Century Gothic" pitchFamily="34" charset="0"/>
              </a:defRPr>
            </a:lvl7pPr>
            <a:lvl8pPr marL="1371600" algn="l" rtl="0" fontAlgn="base">
              <a:spcBef>
                <a:spcPct val="0"/>
              </a:spcBef>
              <a:spcAft>
                <a:spcPct val="0"/>
              </a:spcAft>
              <a:defRPr sz="2800" b="1">
                <a:solidFill>
                  <a:srgbClr val="ED7000"/>
                </a:solidFill>
                <a:latin typeface="Century Gothic" pitchFamily="34" charset="0"/>
              </a:defRPr>
            </a:lvl8pPr>
            <a:lvl9pPr marL="1828800" algn="l" rtl="0" fontAlgn="base">
              <a:spcBef>
                <a:spcPct val="0"/>
              </a:spcBef>
              <a:spcAft>
                <a:spcPct val="0"/>
              </a:spcAft>
              <a:defRPr sz="2800" b="1">
                <a:solidFill>
                  <a:srgbClr val="ED7000"/>
                </a:solidFill>
                <a:latin typeface="Century Gothic" pitchFamily="34" charset="0"/>
              </a:defRPr>
            </a:lvl9pPr>
          </a:lstStyle>
          <a:p>
            <a:r>
              <a:rPr lang="en-GB" sz="3400" dirty="0"/>
              <a:t>What is Social Value? </a:t>
            </a:r>
          </a:p>
          <a:p>
            <a:r>
              <a:rPr lang="en-GB" sz="3400" dirty="0"/>
              <a:t>UK Green Building Council Definition </a:t>
            </a:r>
          </a:p>
        </p:txBody>
      </p:sp>
      <p:pic>
        <p:nvPicPr>
          <p:cNvPr id="8" name="Picture 7">
            <a:extLst>
              <a:ext uri="{FF2B5EF4-FFF2-40B4-BE49-F238E27FC236}">
                <a16:creationId xmlns:a16="http://schemas.microsoft.com/office/drawing/2014/main" id="{374EA544-4E35-4A53-B98B-9C31F3BA8394}"/>
              </a:ext>
            </a:extLst>
          </p:cNvPr>
          <p:cNvPicPr>
            <a:picLocks noChangeAspect="1"/>
          </p:cNvPicPr>
          <p:nvPr/>
        </p:nvPicPr>
        <p:blipFill>
          <a:blip r:embed="rId4"/>
          <a:stretch>
            <a:fillRect/>
          </a:stretch>
        </p:blipFill>
        <p:spPr>
          <a:xfrm>
            <a:off x="800100" y="2503334"/>
            <a:ext cx="5908888" cy="2270684"/>
          </a:xfrm>
          <a:prstGeom prst="rect">
            <a:avLst/>
          </a:prstGeom>
        </p:spPr>
      </p:pic>
      <p:pic>
        <p:nvPicPr>
          <p:cNvPr id="5" name="Picture 4">
            <a:extLst>
              <a:ext uri="{FF2B5EF4-FFF2-40B4-BE49-F238E27FC236}">
                <a16:creationId xmlns:a16="http://schemas.microsoft.com/office/drawing/2014/main" id="{4F165A39-8296-4A30-AC41-C3E93B3B09B1}"/>
              </a:ext>
            </a:extLst>
          </p:cNvPr>
          <p:cNvPicPr>
            <a:picLocks noChangeAspect="1"/>
          </p:cNvPicPr>
          <p:nvPr/>
        </p:nvPicPr>
        <p:blipFill>
          <a:blip r:embed="rId5"/>
          <a:stretch>
            <a:fillRect/>
          </a:stretch>
        </p:blipFill>
        <p:spPr>
          <a:xfrm>
            <a:off x="6623669" y="1681430"/>
            <a:ext cx="5413990" cy="3792613"/>
          </a:xfrm>
          <a:prstGeom prst="rect">
            <a:avLst/>
          </a:prstGeom>
        </p:spPr>
      </p:pic>
    </p:spTree>
    <p:extLst>
      <p:ext uri="{BB962C8B-B14F-4D97-AF65-F5344CB8AC3E}">
        <p14:creationId xmlns:p14="http://schemas.microsoft.com/office/powerpoint/2010/main" val="366674194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4F34A3-258F-4F43-BE8D-658ED6A89EBF}"/>
              </a:ext>
            </a:extLst>
          </p:cNvPr>
          <p:cNvSpPr>
            <a:spLocks noGrp="1"/>
          </p:cNvSpPr>
          <p:nvPr>
            <p:ph type="body" sz="quarter" idx="11"/>
          </p:nvPr>
        </p:nvSpPr>
        <p:spPr>
          <a:xfrm>
            <a:off x="1066800" y="609599"/>
            <a:ext cx="4727209" cy="1682722"/>
          </a:xfrm>
        </p:spPr>
        <p:txBody>
          <a:bodyPr/>
          <a:lstStyle/>
          <a:p>
            <a:r>
              <a:rPr lang="en-GB" dirty="0"/>
              <a:t>Social value is not the icing on the cake </a:t>
            </a:r>
          </a:p>
          <a:p>
            <a:endParaRPr lang="en-US" dirty="0"/>
          </a:p>
        </p:txBody>
      </p:sp>
      <p:sp>
        <p:nvSpPr>
          <p:cNvPr id="6" name="Slide Number Placeholder 5">
            <a:extLst>
              <a:ext uri="{FF2B5EF4-FFF2-40B4-BE49-F238E27FC236}">
                <a16:creationId xmlns:a16="http://schemas.microsoft.com/office/drawing/2014/main" id="{AA305EB4-D489-4359-8278-161CB82CA263}"/>
              </a:ext>
            </a:extLst>
          </p:cNvPr>
          <p:cNvSpPr>
            <a:spLocks noGrp="1"/>
          </p:cNvSpPr>
          <p:nvPr>
            <p:ph type="sldNum"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srgbClr val="222222"/>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222222"/>
              </a:solidFill>
              <a:effectLst/>
              <a:uLnTx/>
              <a:uFillTx/>
              <a:latin typeface="Arial"/>
              <a:ea typeface="+mn-ea"/>
              <a:cs typeface="+mn-cs"/>
            </a:endParaRPr>
          </a:p>
        </p:txBody>
      </p:sp>
      <p:pic>
        <p:nvPicPr>
          <p:cNvPr id="3" name="Picture 2">
            <a:extLst>
              <a:ext uri="{FF2B5EF4-FFF2-40B4-BE49-F238E27FC236}">
                <a16:creationId xmlns:a16="http://schemas.microsoft.com/office/drawing/2014/main" id="{A954FABD-659B-48C7-95B0-8813514B745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04031" y="0"/>
            <a:ext cx="8090012" cy="6857999"/>
          </a:xfrm>
          <a:prstGeom prst="rect">
            <a:avLst/>
          </a:prstGeom>
        </p:spPr>
      </p:pic>
    </p:spTree>
    <p:extLst>
      <p:ext uri="{BB962C8B-B14F-4D97-AF65-F5344CB8AC3E}">
        <p14:creationId xmlns:p14="http://schemas.microsoft.com/office/powerpoint/2010/main" val="2393922790"/>
      </p:ext>
    </p:extLst>
  </p:cSld>
  <p:clrMapOvr>
    <a:masterClrMapping/>
  </p:clrMapOvr>
</p:sld>
</file>

<file path=ppt/theme/theme1.xml><?xml version="1.0" encoding="utf-8"?>
<a:theme xmlns:a="http://schemas.openxmlformats.org/drawingml/2006/main" name="Office Theme">
  <a:themeElements>
    <a:clrScheme name="Custom 1">
      <a:dk1>
        <a:srgbClr val="222222"/>
      </a:dk1>
      <a:lt1>
        <a:srgbClr val="FFFFFF"/>
      </a:lt1>
      <a:dk2>
        <a:srgbClr val="ED7000"/>
      </a:dk2>
      <a:lt2>
        <a:srgbClr val="A4A09F"/>
      </a:lt2>
      <a:accent1>
        <a:srgbClr val="413E3D"/>
      </a:accent1>
      <a:accent2>
        <a:srgbClr val="FFFFFF"/>
      </a:accent2>
      <a:accent3>
        <a:srgbClr val="D8D8D8"/>
      </a:accent3>
      <a:accent4>
        <a:srgbClr val="A4A09F"/>
      </a:accent4>
      <a:accent5>
        <a:srgbClr val="7F7F7F"/>
      </a:accent5>
      <a:accent6>
        <a:srgbClr val="A4A09F"/>
      </a:accent6>
      <a:hlink>
        <a:srgbClr val="FFFFFF"/>
      </a:hlink>
      <a:folHlink>
        <a:srgbClr val="0000FF"/>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_PPT_template_16 9.potx" id="{62666532-A143-4DC0-A2E8-E5DCD00ED84B}" vid="{39AECA54-3665-4AE0-993F-9347DEC7CB90}"/>
    </a:ext>
  </a:extLst>
</a:theme>
</file>

<file path=ppt/theme/theme2.xml><?xml version="1.0" encoding="utf-8"?>
<a:theme xmlns:a="http://schemas.openxmlformats.org/drawingml/2006/main" name="1_Office Theme">
  <a:themeElements>
    <a:clrScheme name="Custom 1">
      <a:dk1>
        <a:srgbClr val="222222"/>
      </a:dk1>
      <a:lt1>
        <a:srgbClr val="FFFFFF"/>
      </a:lt1>
      <a:dk2>
        <a:srgbClr val="ED7000"/>
      </a:dk2>
      <a:lt2>
        <a:srgbClr val="A4A09F"/>
      </a:lt2>
      <a:accent1>
        <a:srgbClr val="413E3D"/>
      </a:accent1>
      <a:accent2>
        <a:srgbClr val="FFFFFF"/>
      </a:accent2>
      <a:accent3>
        <a:srgbClr val="D8D8D8"/>
      </a:accent3>
      <a:accent4>
        <a:srgbClr val="A4A09F"/>
      </a:accent4>
      <a:accent5>
        <a:srgbClr val="7F7F7F"/>
      </a:accent5>
      <a:accent6>
        <a:srgbClr val="A4A09F"/>
      </a:accent6>
      <a:hlink>
        <a:srgbClr val="FFFFFF"/>
      </a:hlink>
      <a:folHlink>
        <a:srgbClr val="0000FF"/>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_PPT_template_16 9.potx" id="{62666532-A143-4DC0-A2E8-E5DCD00ED84B}" vid="{39AECA54-3665-4AE0-993F-9347DEC7CB90}"/>
    </a:ext>
  </a:extLst>
</a:theme>
</file>

<file path=ppt/theme/theme3.xml><?xml version="1.0" encoding="utf-8"?>
<a:theme xmlns:a="http://schemas.openxmlformats.org/drawingml/2006/main" name="Stantec Master - Light">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4.xml><?xml version="1.0" encoding="utf-8"?>
<a:theme xmlns:a="http://schemas.openxmlformats.org/drawingml/2006/main" name="1_Stantec Master - Dark">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5.xml><?xml version="1.0" encoding="utf-8"?>
<a:theme xmlns:a="http://schemas.openxmlformats.org/drawingml/2006/main" name="1_Stantec Master - Light">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BEDB41063528458320C53260EC7576" ma:contentTypeVersion="4" ma:contentTypeDescription="Create a new document." ma:contentTypeScope="" ma:versionID="48265a578d75191de4aed46d5db89997">
  <xsd:schema xmlns:xsd="http://www.w3.org/2001/XMLSchema" xmlns:xs="http://www.w3.org/2001/XMLSchema" xmlns:p="http://schemas.microsoft.com/office/2006/metadata/properties" xmlns:ns2="e954edf8-be7c-41d4-9bce-57f92711120b" targetNamespace="http://schemas.microsoft.com/office/2006/metadata/properties" ma:root="true" ma:fieldsID="8e5fa5ccfe17eaaa91022890cf79f8b1" ns2:_="">
    <xsd:import namespace="e954edf8-be7c-41d4-9bce-57f9271112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54edf8-be7c-41d4-9bce-57f9271112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9D96FC-C993-4242-B4E8-E07C1D6BD41F}">
  <ds:schemaRefs>
    <ds:schemaRef ds:uri="http://schemas.microsoft.com/sharepoint/v3/contenttype/forms"/>
  </ds:schemaRefs>
</ds:datastoreItem>
</file>

<file path=customXml/itemProps2.xml><?xml version="1.0" encoding="utf-8"?>
<ds:datastoreItem xmlns:ds="http://schemas.openxmlformats.org/officeDocument/2006/customXml" ds:itemID="{1BC81698-077E-4A3E-8110-8326DC43F1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54edf8-be7c-41d4-9bce-57f927111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102B5D-8966-4451-9B0A-2347FF701E11}">
  <ds:schemaRefs>
    <ds:schemaRef ds:uri="http://schemas.microsoft.com/office/infopath/2007/PartnerControls"/>
    <ds:schemaRef ds:uri="http://purl.org/dc/dcmitype/"/>
    <ds:schemaRef ds:uri="http://schemas.microsoft.com/office/2006/documentManagement/types"/>
    <ds:schemaRef ds:uri="http://purl.org/dc/terms/"/>
    <ds:schemaRef ds:uri="http://schemas.microsoft.com/office/2006/metadata/properties"/>
    <ds:schemaRef ds:uri="http://purl.org/dc/elements/1.1/"/>
    <ds:schemaRef ds:uri="http://schemas.openxmlformats.org/package/2006/metadata/core-properties"/>
    <ds:schemaRef ds:uri="e954edf8-be7c-41d4-9bce-57f92711120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7974</TotalTime>
  <Words>1030</Words>
  <Application>Microsoft Office PowerPoint</Application>
  <PresentationFormat>Widescreen</PresentationFormat>
  <Paragraphs>146</Paragraphs>
  <Slides>21</Slides>
  <Notes>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21</vt:i4>
      </vt:variant>
    </vt:vector>
  </HeadingPairs>
  <TitlesOfParts>
    <vt:vector size="31" baseType="lpstr">
      <vt:lpstr>Arial</vt:lpstr>
      <vt:lpstr>Arial Narrow</vt:lpstr>
      <vt:lpstr>Calibri</vt:lpstr>
      <vt:lpstr>Century Gothic</vt:lpstr>
      <vt:lpstr>Symbol</vt:lpstr>
      <vt:lpstr>Office Theme</vt:lpstr>
      <vt:lpstr>1_Office Theme</vt:lpstr>
      <vt:lpstr>Stantec Master - Light</vt:lpstr>
      <vt:lpstr>1_Stantec Master - Dark</vt:lpstr>
      <vt:lpstr>1_Stantec Master -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Value related project outcomes (UKGBC)</vt:lpstr>
      <vt:lpstr>Measuring Social Value</vt:lpstr>
      <vt:lpstr>Case Study 1 – Gravity, South West of England</vt:lpstr>
      <vt:lpstr>PowerPoint Presentation</vt:lpstr>
      <vt:lpstr>PowerPoint Presentation</vt:lpstr>
      <vt:lpstr>Case Study 2 – Wilmott Dixon and Community Wood </vt:lpstr>
      <vt:lpstr>Breakout discussion</vt:lpstr>
      <vt:lpstr>Social Value Commitment</vt:lpstr>
      <vt:lpstr>PowerPoint Presentation</vt:lpstr>
      <vt:lpstr>Resources</vt:lpstr>
    </vt:vector>
  </TitlesOfParts>
  <Company>MWH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Chalmers, Lindsey</dc:creator>
  <cp:lastModifiedBy>Worrall, Tasha</cp:lastModifiedBy>
  <cp:revision>61</cp:revision>
  <cp:lastPrinted>2020-02-13T10:25:08Z</cp:lastPrinted>
  <dcterms:created xsi:type="dcterms:W3CDTF">2018-01-31T13:53:54Z</dcterms:created>
  <dcterms:modified xsi:type="dcterms:W3CDTF">2022-02-21T18:44:07Z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0x010100B2BEDB41063528458320C53260EC7576</vt:lpwstr>
  </property>
  <property fmtid="{D5CDD505-2E9C-101B-9397-08002B2CF9AE}" pid="3" name="MSIP_Label_158c4265-1c65-4ae3-8c4b-6f23871e1b75_Enabled">
    <vt:lpwstr>true</vt:lpwstr>
  </property>
  <property fmtid="{D5CDD505-2E9C-101B-9397-08002B2CF9AE}" pid="4" name="MSIP_Label_158c4265-1c65-4ae3-8c4b-6f23871e1b75_SiteId">
    <vt:lpwstr>413c6f2c-219a-4692-97d3-f2b4d80281e7</vt:lpwstr>
  </property>
  <property fmtid="{D5CDD505-2E9C-101B-9397-08002B2CF9AE}" pid="5" name="MSIP_Label_158c4265-1c65-4ae3-8c4b-6f23871e1b75_SetDate">
    <vt:lpwstr>2020-05-18T08:05:08Z</vt:lpwstr>
  </property>
  <property fmtid="{D5CDD505-2E9C-101B-9397-08002B2CF9AE}" pid="6" name="MSIP_Label_158c4265-1c65-4ae3-8c4b-6f23871e1b75_ContentBits">
    <vt:lpwstr>0</vt:lpwstr>
  </property>
  <property fmtid="{D5CDD505-2E9C-101B-9397-08002B2CF9AE}" pid="7" name="MSIP_Label_158c4265-1c65-4ae3-8c4b-6f23871e1b75_Method">
    <vt:lpwstr>Standard</vt:lpwstr>
  </property>
  <property fmtid="{D5CDD505-2E9C-101B-9397-08002B2CF9AE}" pid="8" name="MSIP_Label_158c4265-1c65-4ae3-8c4b-6f23871e1b75_Name">
    <vt:lpwstr>158c4265-1c65-4ae3-8c4b-6f23871e1b75</vt:lpwstr>
  </property>
  <property fmtid="{D5CDD505-2E9C-101B-9397-08002B2CF9AE}" pid="9" name="MSIP_Label_158c4265-1c65-4ae3-8c4b-6f23871e1b75_ActionId">
    <vt:lpwstr>4d166e22-cf5f-444b-b177-0000b8e07e5b</vt:lpwstr>
  </property>
</Properties>
</file>